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8" r:id="rId4"/>
    <p:sldId id="257" r:id="rId5"/>
    <p:sldId id="263" r:id="rId6"/>
    <p:sldId id="269" r:id="rId7"/>
    <p:sldId id="258" r:id="rId8"/>
    <p:sldId id="260" r:id="rId9"/>
    <p:sldId id="275" r:id="rId10"/>
    <p:sldId id="264" r:id="rId11"/>
    <p:sldId id="273" r:id="rId12"/>
    <p:sldId id="267" r:id="rId13"/>
    <p:sldId id="261" r:id="rId14"/>
    <p:sldId id="271" r:id="rId15"/>
    <p:sldId id="270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2" autoAdjust="0"/>
    <p:restoredTop sz="84664" autoAdjust="0"/>
  </p:normalViewPr>
  <p:slideViewPr>
    <p:cSldViewPr snapToGrid="0">
      <p:cViewPr varScale="1">
        <p:scale>
          <a:sx n="55" d="100"/>
          <a:sy n="55" d="100"/>
        </p:scale>
        <p:origin x="1011" y="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08543-D775-4DB5-B948-E13772C9434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DA70C9-8E49-4AFF-9F8A-51873A78872C}">
      <dgm:prSet phldrT="[Text]" custT="1"/>
      <dgm:spPr>
        <a:solidFill>
          <a:srgbClr val="1E6FAA"/>
        </a:solidFill>
      </dgm:spPr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Physical System</a:t>
          </a:r>
        </a:p>
      </dgm:t>
    </dgm:pt>
    <dgm:pt modelId="{1CC5E4C1-8B2E-4701-9558-D4FE5D8D4784}" type="parTrans" cxnId="{0B7F3214-40F0-494E-AEA4-9DE4B2879B88}">
      <dgm:prSet/>
      <dgm:spPr/>
      <dgm:t>
        <a:bodyPr/>
        <a:lstStyle/>
        <a:p>
          <a:endParaRPr lang="en-US"/>
        </a:p>
      </dgm:t>
    </dgm:pt>
    <dgm:pt modelId="{C84130AC-4995-4AE6-AC0A-59215FE78248}" type="sibTrans" cxnId="{0B7F3214-40F0-494E-AEA4-9DE4B2879B88}">
      <dgm:prSet/>
      <dgm:spPr/>
      <dgm:t>
        <a:bodyPr/>
        <a:lstStyle/>
        <a:p>
          <a:endParaRPr lang="en-US"/>
        </a:p>
      </dgm:t>
    </dgm:pt>
    <dgm:pt modelId="{13531CA6-66A8-4C90-B7CB-647FFB21A3BF}">
      <dgm:prSet phldrT="[Text]" custT="1"/>
      <dgm:spPr>
        <a:solidFill>
          <a:srgbClr val="1E6FAA"/>
        </a:solidFill>
      </dgm:spPr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Mathematical Model</a:t>
          </a:r>
        </a:p>
      </dgm:t>
    </dgm:pt>
    <dgm:pt modelId="{D82D7894-CB57-43E6-946A-F2709BAC3035}" type="parTrans" cxnId="{908D8DB6-7289-4B0C-9E34-E1D11227A9B3}">
      <dgm:prSet/>
      <dgm:spPr/>
      <dgm:t>
        <a:bodyPr/>
        <a:lstStyle/>
        <a:p>
          <a:endParaRPr lang="en-US"/>
        </a:p>
      </dgm:t>
    </dgm:pt>
    <dgm:pt modelId="{FABB7BC2-18BD-4A3C-A805-800828C0D040}" type="sibTrans" cxnId="{908D8DB6-7289-4B0C-9E34-E1D11227A9B3}">
      <dgm:prSet/>
      <dgm:spPr/>
      <dgm:t>
        <a:bodyPr/>
        <a:lstStyle/>
        <a:p>
          <a:endParaRPr lang="en-US"/>
        </a:p>
      </dgm:t>
    </dgm:pt>
    <dgm:pt modelId="{7A566DC8-0E2A-47B0-81D5-A06AB01972BC}">
      <dgm:prSet phldrT="[Text]" custT="1"/>
      <dgm:spPr>
        <a:solidFill>
          <a:srgbClr val="1E6FAA"/>
        </a:solidFill>
      </dgm:spPr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Discrete Model</a:t>
          </a:r>
        </a:p>
      </dgm:t>
    </dgm:pt>
    <dgm:pt modelId="{761C9D89-CC5C-4A62-A637-66CBB3140AA3}" type="parTrans" cxnId="{0525CDD5-85E9-4517-B025-7679B8116E30}">
      <dgm:prSet/>
      <dgm:spPr/>
      <dgm:t>
        <a:bodyPr/>
        <a:lstStyle/>
        <a:p>
          <a:endParaRPr lang="en-US"/>
        </a:p>
      </dgm:t>
    </dgm:pt>
    <dgm:pt modelId="{32C3BC4B-0FA8-4C38-8FFA-37CDB3BB0E77}" type="sibTrans" cxnId="{0525CDD5-85E9-4517-B025-7679B8116E30}">
      <dgm:prSet/>
      <dgm:spPr/>
      <dgm:t>
        <a:bodyPr/>
        <a:lstStyle/>
        <a:p>
          <a:endParaRPr lang="en-US"/>
        </a:p>
      </dgm:t>
    </dgm:pt>
    <dgm:pt modelId="{23E4FEEC-7DBC-40B1-AD21-D910DD199634}">
      <dgm:prSet phldrT="[Text]" custT="1"/>
      <dgm:spPr>
        <a:solidFill>
          <a:srgbClr val="1E6FAA"/>
        </a:solidFill>
      </dgm:spPr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Discrete Solution</a:t>
          </a:r>
        </a:p>
      </dgm:t>
    </dgm:pt>
    <dgm:pt modelId="{56B9E2B2-74C5-419D-8809-4F88E1DB89DF}" type="parTrans" cxnId="{7A96F200-2381-4A9E-9C6C-F18023DAD705}">
      <dgm:prSet/>
      <dgm:spPr/>
      <dgm:t>
        <a:bodyPr/>
        <a:lstStyle/>
        <a:p>
          <a:endParaRPr lang="en-US"/>
        </a:p>
      </dgm:t>
    </dgm:pt>
    <dgm:pt modelId="{5AD74171-E17C-4353-B6B8-772CF1AB077D}" type="sibTrans" cxnId="{7A96F200-2381-4A9E-9C6C-F18023DAD705}">
      <dgm:prSet/>
      <dgm:spPr/>
      <dgm:t>
        <a:bodyPr/>
        <a:lstStyle/>
        <a:p>
          <a:endParaRPr lang="en-US"/>
        </a:p>
      </dgm:t>
    </dgm:pt>
    <dgm:pt modelId="{2F627022-E918-4435-B904-F6A026FFBDEE}" type="pres">
      <dgm:prSet presAssocID="{FB908543-D775-4DB5-B948-E13772C94345}" presName="rootnode" presStyleCnt="0">
        <dgm:presLayoutVars>
          <dgm:chMax/>
          <dgm:chPref/>
          <dgm:dir/>
          <dgm:animLvl val="lvl"/>
        </dgm:presLayoutVars>
      </dgm:prSet>
      <dgm:spPr/>
    </dgm:pt>
    <dgm:pt modelId="{0DEE6ED8-F2ED-4779-BF4C-AD20CFFA7415}" type="pres">
      <dgm:prSet presAssocID="{51DA70C9-8E49-4AFF-9F8A-51873A78872C}" presName="composite" presStyleCnt="0"/>
      <dgm:spPr/>
    </dgm:pt>
    <dgm:pt modelId="{2835FE6D-CA9F-47A3-8445-8136DC5A7577}" type="pres">
      <dgm:prSet presAssocID="{51DA70C9-8E49-4AFF-9F8A-51873A78872C}" presName="bentUpArrow1" presStyleLbl="alignImgPlace1" presStyleIdx="0" presStyleCnt="3"/>
      <dgm:spPr/>
    </dgm:pt>
    <dgm:pt modelId="{982F8D48-AAD2-4EA4-8748-3C1FC0B5835B}" type="pres">
      <dgm:prSet presAssocID="{51DA70C9-8E49-4AFF-9F8A-51873A78872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3CE41FE-0877-4789-9F24-3924476893EF}" type="pres">
      <dgm:prSet presAssocID="{51DA70C9-8E49-4AFF-9F8A-51873A78872C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C6D2440-FB34-4F20-98AB-7B370BAB3190}" type="pres">
      <dgm:prSet presAssocID="{C84130AC-4995-4AE6-AC0A-59215FE78248}" presName="sibTrans" presStyleCnt="0"/>
      <dgm:spPr/>
    </dgm:pt>
    <dgm:pt modelId="{FE5E2BE4-C28D-4836-A6CA-B8778A84FF43}" type="pres">
      <dgm:prSet presAssocID="{13531CA6-66A8-4C90-B7CB-647FFB21A3BF}" presName="composite" presStyleCnt="0"/>
      <dgm:spPr/>
    </dgm:pt>
    <dgm:pt modelId="{4B751112-3B54-4550-9EB8-60B8C386F5C3}" type="pres">
      <dgm:prSet presAssocID="{13531CA6-66A8-4C90-B7CB-647FFB21A3BF}" presName="bentUpArrow1" presStyleLbl="alignImgPlace1" presStyleIdx="1" presStyleCnt="3"/>
      <dgm:spPr/>
    </dgm:pt>
    <dgm:pt modelId="{2FAFCD7E-A4E7-426A-83B0-2F535B6856E9}" type="pres">
      <dgm:prSet presAssocID="{13531CA6-66A8-4C90-B7CB-647FFB21A3BF}" presName="ParentText" presStyleLbl="node1" presStyleIdx="1" presStyleCnt="4" custScaleX="139043">
        <dgm:presLayoutVars>
          <dgm:chMax val="1"/>
          <dgm:chPref val="1"/>
          <dgm:bulletEnabled val="1"/>
        </dgm:presLayoutVars>
      </dgm:prSet>
      <dgm:spPr/>
    </dgm:pt>
    <dgm:pt modelId="{39319E73-B279-4CA2-8E16-73801E8B1ED9}" type="pres">
      <dgm:prSet presAssocID="{13531CA6-66A8-4C90-B7CB-647FFB21A3BF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5C19EEF-DC20-42F7-B469-B310F117DDA8}" type="pres">
      <dgm:prSet presAssocID="{FABB7BC2-18BD-4A3C-A805-800828C0D040}" presName="sibTrans" presStyleCnt="0"/>
      <dgm:spPr/>
    </dgm:pt>
    <dgm:pt modelId="{CAEFE411-2453-459F-BB32-71883EDBF025}" type="pres">
      <dgm:prSet presAssocID="{7A566DC8-0E2A-47B0-81D5-A06AB01972BC}" presName="composite" presStyleCnt="0"/>
      <dgm:spPr/>
    </dgm:pt>
    <dgm:pt modelId="{F3A12CF4-F102-465F-8421-085650254FEF}" type="pres">
      <dgm:prSet presAssocID="{7A566DC8-0E2A-47B0-81D5-A06AB01972BC}" presName="bentUpArrow1" presStyleLbl="alignImgPlace1" presStyleIdx="2" presStyleCnt="3" custLinFactNeighborX="27744"/>
      <dgm:spPr/>
    </dgm:pt>
    <dgm:pt modelId="{9AFEFE69-A9BA-4D4C-B42C-EA86BA27B7B7}" type="pres">
      <dgm:prSet presAssocID="{7A566DC8-0E2A-47B0-81D5-A06AB01972BC}" presName="ParentText" presStyleLbl="node1" presStyleIdx="2" presStyleCnt="4" custLinFactNeighborX="18765">
        <dgm:presLayoutVars>
          <dgm:chMax val="1"/>
          <dgm:chPref val="1"/>
          <dgm:bulletEnabled val="1"/>
        </dgm:presLayoutVars>
      </dgm:prSet>
      <dgm:spPr/>
    </dgm:pt>
    <dgm:pt modelId="{DD5A16E5-C19A-4167-A151-99B657880391}" type="pres">
      <dgm:prSet presAssocID="{7A566DC8-0E2A-47B0-81D5-A06AB01972BC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AB7BF2F-9936-4EDD-A9CD-F1EAA6EF0655}" type="pres">
      <dgm:prSet presAssocID="{32C3BC4B-0FA8-4C38-8FFA-37CDB3BB0E77}" presName="sibTrans" presStyleCnt="0"/>
      <dgm:spPr/>
    </dgm:pt>
    <dgm:pt modelId="{B995E544-BF18-4D0C-99CB-38277395F81E}" type="pres">
      <dgm:prSet presAssocID="{23E4FEEC-7DBC-40B1-AD21-D910DD199634}" presName="composite" presStyleCnt="0"/>
      <dgm:spPr/>
    </dgm:pt>
    <dgm:pt modelId="{F863FB12-D881-4837-A939-95FEE1996ADC}" type="pres">
      <dgm:prSet presAssocID="{23E4FEEC-7DBC-40B1-AD21-D910DD199634}" presName="ParentText" presStyleLbl="node1" presStyleIdx="3" presStyleCnt="4" custLinFactNeighborX="18765">
        <dgm:presLayoutVars>
          <dgm:chMax val="1"/>
          <dgm:chPref val="1"/>
          <dgm:bulletEnabled val="1"/>
        </dgm:presLayoutVars>
      </dgm:prSet>
      <dgm:spPr/>
    </dgm:pt>
  </dgm:ptLst>
  <dgm:cxnLst>
    <dgm:cxn modelId="{7A96F200-2381-4A9E-9C6C-F18023DAD705}" srcId="{FB908543-D775-4DB5-B948-E13772C94345}" destId="{23E4FEEC-7DBC-40B1-AD21-D910DD199634}" srcOrd="3" destOrd="0" parTransId="{56B9E2B2-74C5-419D-8809-4F88E1DB89DF}" sibTransId="{5AD74171-E17C-4353-B6B8-772CF1AB077D}"/>
    <dgm:cxn modelId="{0B7F3214-40F0-494E-AEA4-9DE4B2879B88}" srcId="{FB908543-D775-4DB5-B948-E13772C94345}" destId="{51DA70C9-8E49-4AFF-9F8A-51873A78872C}" srcOrd="0" destOrd="0" parTransId="{1CC5E4C1-8B2E-4701-9558-D4FE5D8D4784}" sibTransId="{C84130AC-4995-4AE6-AC0A-59215FE78248}"/>
    <dgm:cxn modelId="{9F8E1A36-251D-4BA2-9ECB-3FF96AFCB08F}" type="presOf" srcId="{7A566DC8-0E2A-47B0-81D5-A06AB01972BC}" destId="{9AFEFE69-A9BA-4D4C-B42C-EA86BA27B7B7}" srcOrd="0" destOrd="0" presId="urn:microsoft.com/office/officeart/2005/8/layout/StepDownProcess"/>
    <dgm:cxn modelId="{91FE6255-F6E5-48D5-965B-A11FE3BDF2FC}" type="presOf" srcId="{13531CA6-66A8-4C90-B7CB-647FFB21A3BF}" destId="{2FAFCD7E-A4E7-426A-83B0-2F535B6856E9}" srcOrd="0" destOrd="0" presId="urn:microsoft.com/office/officeart/2005/8/layout/StepDownProcess"/>
    <dgm:cxn modelId="{900DC57C-D6B0-431F-9DFD-C99721D15AB7}" type="presOf" srcId="{51DA70C9-8E49-4AFF-9F8A-51873A78872C}" destId="{982F8D48-AAD2-4EA4-8748-3C1FC0B5835B}" srcOrd="0" destOrd="0" presId="urn:microsoft.com/office/officeart/2005/8/layout/StepDownProcess"/>
    <dgm:cxn modelId="{C40EC68C-CABB-4B85-A56F-1B6617B6C074}" type="presOf" srcId="{FB908543-D775-4DB5-B948-E13772C94345}" destId="{2F627022-E918-4435-B904-F6A026FFBDEE}" srcOrd="0" destOrd="0" presId="urn:microsoft.com/office/officeart/2005/8/layout/StepDownProcess"/>
    <dgm:cxn modelId="{908D8DB6-7289-4B0C-9E34-E1D11227A9B3}" srcId="{FB908543-D775-4DB5-B948-E13772C94345}" destId="{13531CA6-66A8-4C90-B7CB-647FFB21A3BF}" srcOrd="1" destOrd="0" parTransId="{D82D7894-CB57-43E6-946A-F2709BAC3035}" sibTransId="{FABB7BC2-18BD-4A3C-A805-800828C0D040}"/>
    <dgm:cxn modelId="{EDD5FCB7-39B7-4DDA-9B31-11DADF1101FC}" type="presOf" srcId="{23E4FEEC-7DBC-40B1-AD21-D910DD199634}" destId="{F863FB12-D881-4837-A939-95FEE1996ADC}" srcOrd="0" destOrd="0" presId="urn:microsoft.com/office/officeart/2005/8/layout/StepDownProcess"/>
    <dgm:cxn modelId="{0525CDD5-85E9-4517-B025-7679B8116E30}" srcId="{FB908543-D775-4DB5-B948-E13772C94345}" destId="{7A566DC8-0E2A-47B0-81D5-A06AB01972BC}" srcOrd="2" destOrd="0" parTransId="{761C9D89-CC5C-4A62-A637-66CBB3140AA3}" sibTransId="{32C3BC4B-0FA8-4C38-8FFA-37CDB3BB0E77}"/>
    <dgm:cxn modelId="{29F9944E-6BE7-48DE-91F8-236A1376454C}" type="presParOf" srcId="{2F627022-E918-4435-B904-F6A026FFBDEE}" destId="{0DEE6ED8-F2ED-4779-BF4C-AD20CFFA7415}" srcOrd="0" destOrd="0" presId="urn:microsoft.com/office/officeart/2005/8/layout/StepDownProcess"/>
    <dgm:cxn modelId="{AA3D080F-8F3C-4321-B670-4033A2308DE4}" type="presParOf" srcId="{0DEE6ED8-F2ED-4779-BF4C-AD20CFFA7415}" destId="{2835FE6D-CA9F-47A3-8445-8136DC5A7577}" srcOrd="0" destOrd="0" presId="urn:microsoft.com/office/officeart/2005/8/layout/StepDownProcess"/>
    <dgm:cxn modelId="{C43DD0B9-10D2-43F7-B182-90B8D4C2CEBC}" type="presParOf" srcId="{0DEE6ED8-F2ED-4779-BF4C-AD20CFFA7415}" destId="{982F8D48-AAD2-4EA4-8748-3C1FC0B5835B}" srcOrd="1" destOrd="0" presId="urn:microsoft.com/office/officeart/2005/8/layout/StepDownProcess"/>
    <dgm:cxn modelId="{DB5EC44D-6887-4A23-B26B-49C103F3317F}" type="presParOf" srcId="{0DEE6ED8-F2ED-4779-BF4C-AD20CFFA7415}" destId="{E3CE41FE-0877-4789-9F24-3924476893EF}" srcOrd="2" destOrd="0" presId="urn:microsoft.com/office/officeart/2005/8/layout/StepDownProcess"/>
    <dgm:cxn modelId="{7F71194C-948A-4981-9231-0D4B55DBA884}" type="presParOf" srcId="{2F627022-E918-4435-B904-F6A026FFBDEE}" destId="{1C6D2440-FB34-4F20-98AB-7B370BAB3190}" srcOrd="1" destOrd="0" presId="urn:microsoft.com/office/officeart/2005/8/layout/StepDownProcess"/>
    <dgm:cxn modelId="{14FB0589-A928-4236-8CAF-FA4B6D48FD64}" type="presParOf" srcId="{2F627022-E918-4435-B904-F6A026FFBDEE}" destId="{FE5E2BE4-C28D-4836-A6CA-B8778A84FF43}" srcOrd="2" destOrd="0" presId="urn:microsoft.com/office/officeart/2005/8/layout/StepDownProcess"/>
    <dgm:cxn modelId="{90EF75AA-8EC0-44D3-9D28-58BAB8DD6593}" type="presParOf" srcId="{FE5E2BE4-C28D-4836-A6CA-B8778A84FF43}" destId="{4B751112-3B54-4550-9EB8-60B8C386F5C3}" srcOrd="0" destOrd="0" presId="urn:microsoft.com/office/officeart/2005/8/layout/StepDownProcess"/>
    <dgm:cxn modelId="{78D3AA53-13CD-4EFD-B5CF-689BC2941725}" type="presParOf" srcId="{FE5E2BE4-C28D-4836-A6CA-B8778A84FF43}" destId="{2FAFCD7E-A4E7-426A-83B0-2F535B6856E9}" srcOrd="1" destOrd="0" presId="urn:microsoft.com/office/officeart/2005/8/layout/StepDownProcess"/>
    <dgm:cxn modelId="{D7F5DB61-5ED8-412D-9432-6AD31CCB506D}" type="presParOf" srcId="{FE5E2BE4-C28D-4836-A6CA-B8778A84FF43}" destId="{39319E73-B279-4CA2-8E16-73801E8B1ED9}" srcOrd="2" destOrd="0" presId="urn:microsoft.com/office/officeart/2005/8/layout/StepDownProcess"/>
    <dgm:cxn modelId="{CEEA3EC4-71F4-4DB4-8542-477B1A92CA40}" type="presParOf" srcId="{2F627022-E918-4435-B904-F6A026FFBDEE}" destId="{D5C19EEF-DC20-42F7-B469-B310F117DDA8}" srcOrd="3" destOrd="0" presId="urn:microsoft.com/office/officeart/2005/8/layout/StepDownProcess"/>
    <dgm:cxn modelId="{B6178913-C9B6-4B5D-B47D-126DC6A1256A}" type="presParOf" srcId="{2F627022-E918-4435-B904-F6A026FFBDEE}" destId="{CAEFE411-2453-459F-BB32-71883EDBF025}" srcOrd="4" destOrd="0" presId="urn:microsoft.com/office/officeart/2005/8/layout/StepDownProcess"/>
    <dgm:cxn modelId="{BDF13429-969F-41F3-B4C8-E6E058F071B0}" type="presParOf" srcId="{CAEFE411-2453-459F-BB32-71883EDBF025}" destId="{F3A12CF4-F102-465F-8421-085650254FEF}" srcOrd="0" destOrd="0" presId="urn:microsoft.com/office/officeart/2005/8/layout/StepDownProcess"/>
    <dgm:cxn modelId="{A1DCF123-6308-41FF-A7F9-45E87150A0E8}" type="presParOf" srcId="{CAEFE411-2453-459F-BB32-71883EDBF025}" destId="{9AFEFE69-A9BA-4D4C-B42C-EA86BA27B7B7}" srcOrd="1" destOrd="0" presId="urn:microsoft.com/office/officeart/2005/8/layout/StepDownProcess"/>
    <dgm:cxn modelId="{2947BB30-B83B-48CA-A3C1-0604E18A7511}" type="presParOf" srcId="{CAEFE411-2453-459F-BB32-71883EDBF025}" destId="{DD5A16E5-C19A-4167-A151-99B657880391}" srcOrd="2" destOrd="0" presId="urn:microsoft.com/office/officeart/2005/8/layout/StepDownProcess"/>
    <dgm:cxn modelId="{E6E33A16-C01F-4AAC-8F0B-F4B7F22448A0}" type="presParOf" srcId="{2F627022-E918-4435-B904-F6A026FFBDEE}" destId="{5AB7BF2F-9936-4EDD-A9CD-F1EAA6EF0655}" srcOrd="5" destOrd="0" presId="urn:microsoft.com/office/officeart/2005/8/layout/StepDownProcess"/>
    <dgm:cxn modelId="{2171846B-13F9-4748-BEBF-1D682FE8473C}" type="presParOf" srcId="{2F627022-E918-4435-B904-F6A026FFBDEE}" destId="{B995E544-BF18-4D0C-99CB-38277395F81E}" srcOrd="6" destOrd="0" presId="urn:microsoft.com/office/officeart/2005/8/layout/StepDownProcess"/>
    <dgm:cxn modelId="{69DF3034-EDF4-499D-AC18-2740BB1F34B9}" type="presParOf" srcId="{B995E544-BF18-4D0C-99CB-38277395F81E}" destId="{F863FB12-D881-4837-A939-95FEE1996AD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3C15E5-1A5F-4A30-B5A7-F9A7A12C9B5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5F17921-4F55-4F7E-853A-51BF9A74ACC8}">
      <dgm:prSet phldrT="[Text]"/>
      <dgm:spPr>
        <a:solidFill>
          <a:srgbClr val="1E6FAA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Design</a:t>
          </a:r>
        </a:p>
      </dgm:t>
    </dgm:pt>
    <dgm:pt modelId="{D6884EE5-DD97-446E-99D9-B3BF967C65ED}" type="parTrans" cxnId="{83F0DD77-7562-4745-824E-C589EDA516AB}">
      <dgm:prSet/>
      <dgm:spPr/>
      <dgm:t>
        <a:bodyPr/>
        <a:lstStyle/>
        <a:p>
          <a:endParaRPr lang="en-US"/>
        </a:p>
      </dgm:t>
    </dgm:pt>
    <dgm:pt modelId="{2B0FA3B1-42FB-4A38-A0F6-8BFC66CFEA8E}" type="sibTrans" cxnId="{83F0DD77-7562-4745-824E-C589EDA516AB}">
      <dgm:prSet/>
      <dgm:spPr/>
      <dgm:t>
        <a:bodyPr/>
        <a:lstStyle/>
        <a:p>
          <a:endParaRPr lang="en-US"/>
        </a:p>
      </dgm:t>
    </dgm:pt>
    <dgm:pt modelId="{E2929098-F850-4ACB-BCCD-F0B304841005}">
      <dgm:prSet phldrT="[Text]"/>
      <dgm:spPr>
        <a:solidFill>
          <a:srgbClr val="1E6FAA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Test</a:t>
          </a:r>
        </a:p>
      </dgm:t>
    </dgm:pt>
    <dgm:pt modelId="{D14DB99D-6CFE-4E7F-A196-A9B8FD4ABD87}" type="parTrans" cxnId="{2E607FE0-5AB4-4D1F-A6D9-CDB35CE5C5E0}">
      <dgm:prSet/>
      <dgm:spPr/>
      <dgm:t>
        <a:bodyPr/>
        <a:lstStyle/>
        <a:p>
          <a:endParaRPr lang="en-US"/>
        </a:p>
      </dgm:t>
    </dgm:pt>
    <dgm:pt modelId="{56BD60A6-1715-4863-A2BD-8E4A7382886B}" type="sibTrans" cxnId="{2E607FE0-5AB4-4D1F-A6D9-CDB35CE5C5E0}">
      <dgm:prSet/>
      <dgm:spPr/>
      <dgm:t>
        <a:bodyPr/>
        <a:lstStyle/>
        <a:p>
          <a:endParaRPr lang="en-US"/>
        </a:p>
      </dgm:t>
    </dgm:pt>
    <dgm:pt modelId="{90C9DAE6-E0BC-4D6F-988D-DC89E2A277D7}">
      <dgm:prSet phldrT="[Text]"/>
      <dgm:spPr>
        <a:solidFill>
          <a:srgbClr val="1E6FAA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Manufacture</a:t>
          </a:r>
        </a:p>
      </dgm:t>
    </dgm:pt>
    <dgm:pt modelId="{675D48D8-7BD3-47F1-964F-70B229EE57B8}" type="sibTrans" cxnId="{CCA6356C-7CBF-4790-8126-75250B659CC4}">
      <dgm:prSet/>
      <dgm:spPr/>
      <dgm:t>
        <a:bodyPr/>
        <a:lstStyle/>
        <a:p>
          <a:endParaRPr lang="en-US"/>
        </a:p>
      </dgm:t>
    </dgm:pt>
    <dgm:pt modelId="{10DBC4C6-CA73-4AA2-AEA4-FAB4853D887C}" type="parTrans" cxnId="{CCA6356C-7CBF-4790-8126-75250B659CC4}">
      <dgm:prSet/>
      <dgm:spPr/>
      <dgm:t>
        <a:bodyPr/>
        <a:lstStyle/>
        <a:p>
          <a:endParaRPr lang="en-US"/>
        </a:p>
      </dgm:t>
    </dgm:pt>
    <dgm:pt modelId="{264D9599-024D-4C79-A0C7-AFA9A8724AD1}">
      <dgm:prSet phldrT="[Text]"/>
      <dgm:spPr>
        <a:solidFill>
          <a:srgbClr val="1E6FAA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Change design</a:t>
          </a:r>
        </a:p>
      </dgm:t>
    </dgm:pt>
    <dgm:pt modelId="{847322F1-6F19-42B6-AED1-8499C5821945}" type="parTrans" cxnId="{4D7A8BE1-0BD0-4EA6-99F3-6FFEA6CF008C}">
      <dgm:prSet/>
      <dgm:spPr/>
      <dgm:t>
        <a:bodyPr/>
        <a:lstStyle/>
        <a:p>
          <a:endParaRPr lang="en-US"/>
        </a:p>
      </dgm:t>
    </dgm:pt>
    <dgm:pt modelId="{870A4D1D-4461-44EC-B92D-9BB13CBCDE80}" type="sibTrans" cxnId="{4D7A8BE1-0BD0-4EA6-99F3-6FFEA6CF008C}">
      <dgm:prSet/>
      <dgm:spPr/>
      <dgm:t>
        <a:bodyPr/>
        <a:lstStyle/>
        <a:p>
          <a:endParaRPr lang="en-US"/>
        </a:p>
      </dgm:t>
    </dgm:pt>
    <dgm:pt modelId="{13EEB4CD-CF15-46E3-BE08-C75988ECD8D1}">
      <dgm:prSet phldrT="[Text]"/>
      <dgm:spPr>
        <a:solidFill>
          <a:srgbClr val="1E6FAA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Mass production</a:t>
          </a:r>
        </a:p>
      </dgm:t>
    </dgm:pt>
    <dgm:pt modelId="{E688D8DF-6510-4ACB-BFE6-D9DBED00F106}" type="parTrans" cxnId="{1E3517A5-EAF3-48DD-B8B1-1A9E3BE45E96}">
      <dgm:prSet/>
      <dgm:spPr/>
      <dgm:t>
        <a:bodyPr/>
        <a:lstStyle/>
        <a:p>
          <a:endParaRPr lang="en-US"/>
        </a:p>
      </dgm:t>
    </dgm:pt>
    <dgm:pt modelId="{4995B85C-E771-43FA-89ED-E651467E31A5}" type="sibTrans" cxnId="{1E3517A5-EAF3-48DD-B8B1-1A9E3BE45E96}">
      <dgm:prSet/>
      <dgm:spPr/>
      <dgm:t>
        <a:bodyPr/>
        <a:lstStyle/>
        <a:p>
          <a:endParaRPr lang="en-US"/>
        </a:p>
      </dgm:t>
    </dgm:pt>
    <dgm:pt modelId="{4EF7ECAF-054E-4EDD-90FA-3535E46FF36F}" type="pres">
      <dgm:prSet presAssocID="{813C15E5-1A5F-4A30-B5A7-F9A7A12C9B55}" presName="Name0" presStyleCnt="0">
        <dgm:presLayoutVars>
          <dgm:dir/>
          <dgm:resizeHandles val="exact"/>
        </dgm:presLayoutVars>
      </dgm:prSet>
      <dgm:spPr/>
    </dgm:pt>
    <dgm:pt modelId="{C0BDF8F8-D069-4595-88FE-F98C7BE02C6F}" type="pres">
      <dgm:prSet presAssocID="{95F17921-4F55-4F7E-853A-51BF9A74ACC8}" presName="node" presStyleLbl="node1" presStyleIdx="0" presStyleCnt="5">
        <dgm:presLayoutVars>
          <dgm:bulletEnabled val="1"/>
        </dgm:presLayoutVars>
      </dgm:prSet>
      <dgm:spPr/>
    </dgm:pt>
    <dgm:pt modelId="{ADF59DBE-DC3E-46E5-B5A9-D42294C9E75C}" type="pres">
      <dgm:prSet presAssocID="{2B0FA3B1-42FB-4A38-A0F6-8BFC66CFEA8E}" presName="sibTrans" presStyleLbl="sibTrans2D1" presStyleIdx="0" presStyleCnt="4"/>
      <dgm:spPr/>
    </dgm:pt>
    <dgm:pt modelId="{4BD2456B-7E6B-4FF5-95CC-7C63DAE1DC2F}" type="pres">
      <dgm:prSet presAssocID="{2B0FA3B1-42FB-4A38-A0F6-8BFC66CFEA8E}" presName="connectorText" presStyleLbl="sibTrans2D1" presStyleIdx="0" presStyleCnt="4"/>
      <dgm:spPr/>
    </dgm:pt>
    <dgm:pt modelId="{A2847A54-3292-43AB-BC0D-134442D1445E}" type="pres">
      <dgm:prSet presAssocID="{90C9DAE6-E0BC-4D6F-988D-DC89E2A277D7}" presName="node" presStyleLbl="node1" presStyleIdx="1" presStyleCnt="5">
        <dgm:presLayoutVars>
          <dgm:bulletEnabled val="1"/>
        </dgm:presLayoutVars>
      </dgm:prSet>
      <dgm:spPr/>
    </dgm:pt>
    <dgm:pt modelId="{D566339B-74E3-4AE0-B814-C5B35C861A0B}" type="pres">
      <dgm:prSet presAssocID="{675D48D8-7BD3-47F1-964F-70B229EE57B8}" presName="sibTrans" presStyleLbl="sibTrans2D1" presStyleIdx="1" presStyleCnt="4"/>
      <dgm:spPr/>
    </dgm:pt>
    <dgm:pt modelId="{FED7C82C-0C17-407C-BD38-4CCA0996C6F7}" type="pres">
      <dgm:prSet presAssocID="{675D48D8-7BD3-47F1-964F-70B229EE57B8}" presName="connectorText" presStyleLbl="sibTrans2D1" presStyleIdx="1" presStyleCnt="4"/>
      <dgm:spPr/>
    </dgm:pt>
    <dgm:pt modelId="{54BFEB55-F5BE-437E-B418-4F7AD6CB8EBC}" type="pres">
      <dgm:prSet presAssocID="{E2929098-F850-4ACB-BCCD-F0B304841005}" presName="node" presStyleLbl="node1" presStyleIdx="2" presStyleCnt="5">
        <dgm:presLayoutVars>
          <dgm:bulletEnabled val="1"/>
        </dgm:presLayoutVars>
      </dgm:prSet>
      <dgm:spPr/>
    </dgm:pt>
    <dgm:pt modelId="{540ABC4F-CCCE-4F0C-BC58-58834EAAC2E1}" type="pres">
      <dgm:prSet presAssocID="{56BD60A6-1715-4863-A2BD-8E4A7382886B}" presName="sibTrans" presStyleLbl="sibTrans2D1" presStyleIdx="2" presStyleCnt="4"/>
      <dgm:spPr/>
    </dgm:pt>
    <dgm:pt modelId="{7D838CC5-D01F-4035-8777-F3CA165B5F54}" type="pres">
      <dgm:prSet presAssocID="{56BD60A6-1715-4863-A2BD-8E4A7382886B}" presName="connectorText" presStyleLbl="sibTrans2D1" presStyleIdx="2" presStyleCnt="4"/>
      <dgm:spPr/>
    </dgm:pt>
    <dgm:pt modelId="{A2AC36D5-78D1-40DE-8FED-8AA5D7519626}" type="pres">
      <dgm:prSet presAssocID="{264D9599-024D-4C79-A0C7-AFA9A8724AD1}" presName="node" presStyleLbl="node1" presStyleIdx="3" presStyleCnt="5">
        <dgm:presLayoutVars>
          <dgm:bulletEnabled val="1"/>
        </dgm:presLayoutVars>
      </dgm:prSet>
      <dgm:spPr/>
    </dgm:pt>
    <dgm:pt modelId="{5CF6D33A-DF6B-4A0B-A583-A94E60AC8879}" type="pres">
      <dgm:prSet presAssocID="{870A4D1D-4461-44EC-B92D-9BB13CBCDE80}" presName="sibTrans" presStyleLbl="sibTrans2D1" presStyleIdx="3" presStyleCnt="4"/>
      <dgm:spPr/>
    </dgm:pt>
    <dgm:pt modelId="{6884C2E0-7F24-4409-AA05-125CA9DDC3F4}" type="pres">
      <dgm:prSet presAssocID="{870A4D1D-4461-44EC-B92D-9BB13CBCDE80}" presName="connectorText" presStyleLbl="sibTrans2D1" presStyleIdx="3" presStyleCnt="4"/>
      <dgm:spPr/>
    </dgm:pt>
    <dgm:pt modelId="{6C683398-E4CC-4EDB-B2AF-E6418B31F927}" type="pres">
      <dgm:prSet presAssocID="{13EEB4CD-CF15-46E3-BE08-C75988ECD8D1}" presName="node" presStyleLbl="node1" presStyleIdx="4" presStyleCnt="5">
        <dgm:presLayoutVars>
          <dgm:bulletEnabled val="1"/>
        </dgm:presLayoutVars>
      </dgm:prSet>
      <dgm:spPr/>
    </dgm:pt>
  </dgm:ptLst>
  <dgm:cxnLst>
    <dgm:cxn modelId="{06D47703-1A3A-4476-A7AC-7471E935C530}" type="presOf" srcId="{675D48D8-7BD3-47F1-964F-70B229EE57B8}" destId="{FED7C82C-0C17-407C-BD38-4CCA0996C6F7}" srcOrd="1" destOrd="0" presId="urn:microsoft.com/office/officeart/2005/8/layout/process1"/>
    <dgm:cxn modelId="{FFC9F015-B2CA-440C-9275-9139CA85C118}" type="presOf" srcId="{13EEB4CD-CF15-46E3-BE08-C75988ECD8D1}" destId="{6C683398-E4CC-4EDB-B2AF-E6418B31F927}" srcOrd="0" destOrd="0" presId="urn:microsoft.com/office/officeart/2005/8/layout/process1"/>
    <dgm:cxn modelId="{A745CF2B-464A-4562-95B3-6369D876A1F6}" type="presOf" srcId="{56BD60A6-1715-4863-A2BD-8E4A7382886B}" destId="{7D838CC5-D01F-4035-8777-F3CA165B5F54}" srcOrd="1" destOrd="0" presId="urn:microsoft.com/office/officeart/2005/8/layout/process1"/>
    <dgm:cxn modelId="{73973F33-5C96-4FD0-B033-E81BBD80414A}" type="presOf" srcId="{E2929098-F850-4ACB-BCCD-F0B304841005}" destId="{54BFEB55-F5BE-437E-B418-4F7AD6CB8EBC}" srcOrd="0" destOrd="0" presId="urn:microsoft.com/office/officeart/2005/8/layout/process1"/>
    <dgm:cxn modelId="{9D42A634-3499-4427-B4CA-5B9998A772F6}" type="presOf" srcId="{95F17921-4F55-4F7E-853A-51BF9A74ACC8}" destId="{C0BDF8F8-D069-4595-88FE-F98C7BE02C6F}" srcOrd="0" destOrd="0" presId="urn:microsoft.com/office/officeart/2005/8/layout/process1"/>
    <dgm:cxn modelId="{CCA6356C-7CBF-4790-8126-75250B659CC4}" srcId="{813C15E5-1A5F-4A30-B5A7-F9A7A12C9B55}" destId="{90C9DAE6-E0BC-4D6F-988D-DC89E2A277D7}" srcOrd="1" destOrd="0" parTransId="{10DBC4C6-CA73-4AA2-AEA4-FAB4853D887C}" sibTransId="{675D48D8-7BD3-47F1-964F-70B229EE57B8}"/>
    <dgm:cxn modelId="{8EFA9374-6C61-4808-9E18-3C48748FC483}" type="presOf" srcId="{2B0FA3B1-42FB-4A38-A0F6-8BFC66CFEA8E}" destId="{ADF59DBE-DC3E-46E5-B5A9-D42294C9E75C}" srcOrd="0" destOrd="0" presId="urn:microsoft.com/office/officeart/2005/8/layout/process1"/>
    <dgm:cxn modelId="{83F0DD77-7562-4745-824E-C589EDA516AB}" srcId="{813C15E5-1A5F-4A30-B5A7-F9A7A12C9B55}" destId="{95F17921-4F55-4F7E-853A-51BF9A74ACC8}" srcOrd="0" destOrd="0" parTransId="{D6884EE5-DD97-446E-99D9-B3BF967C65ED}" sibTransId="{2B0FA3B1-42FB-4A38-A0F6-8BFC66CFEA8E}"/>
    <dgm:cxn modelId="{8F19717F-F820-46B0-BE09-60E3D19026B0}" type="presOf" srcId="{813C15E5-1A5F-4A30-B5A7-F9A7A12C9B55}" destId="{4EF7ECAF-054E-4EDD-90FA-3535E46FF36F}" srcOrd="0" destOrd="0" presId="urn:microsoft.com/office/officeart/2005/8/layout/process1"/>
    <dgm:cxn modelId="{5A61B18B-C571-42ED-B578-39808C6367E2}" type="presOf" srcId="{870A4D1D-4461-44EC-B92D-9BB13CBCDE80}" destId="{6884C2E0-7F24-4409-AA05-125CA9DDC3F4}" srcOrd="1" destOrd="0" presId="urn:microsoft.com/office/officeart/2005/8/layout/process1"/>
    <dgm:cxn modelId="{8D2BBA9B-4A8B-43E8-B509-FBA565B24631}" type="presOf" srcId="{870A4D1D-4461-44EC-B92D-9BB13CBCDE80}" destId="{5CF6D33A-DF6B-4A0B-A583-A94E60AC8879}" srcOrd="0" destOrd="0" presId="urn:microsoft.com/office/officeart/2005/8/layout/process1"/>
    <dgm:cxn modelId="{CDE904A1-E716-438D-B762-8A685CB82364}" type="presOf" srcId="{675D48D8-7BD3-47F1-964F-70B229EE57B8}" destId="{D566339B-74E3-4AE0-B814-C5B35C861A0B}" srcOrd="0" destOrd="0" presId="urn:microsoft.com/office/officeart/2005/8/layout/process1"/>
    <dgm:cxn modelId="{1E3517A5-EAF3-48DD-B8B1-1A9E3BE45E96}" srcId="{813C15E5-1A5F-4A30-B5A7-F9A7A12C9B55}" destId="{13EEB4CD-CF15-46E3-BE08-C75988ECD8D1}" srcOrd="4" destOrd="0" parTransId="{E688D8DF-6510-4ACB-BFE6-D9DBED00F106}" sibTransId="{4995B85C-E771-43FA-89ED-E651467E31A5}"/>
    <dgm:cxn modelId="{D92B1FB1-8362-4472-9D41-1D3F4A3F0243}" type="presOf" srcId="{264D9599-024D-4C79-A0C7-AFA9A8724AD1}" destId="{A2AC36D5-78D1-40DE-8FED-8AA5D7519626}" srcOrd="0" destOrd="0" presId="urn:microsoft.com/office/officeart/2005/8/layout/process1"/>
    <dgm:cxn modelId="{2E607FE0-5AB4-4D1F-A6D9-CDB35CE5C5E0}" srcId="{813C15E5-1A5F-4A30-B5A7-F9A7A12C9B55}" destId="{E2929098-F850-4ACB-BCCD-F0B304841005}" srcOrd="2" destOrd="0" parTransId="{D14DB99D-6CFE-4E7F-A196-A9B8FD4ABD87}" sibTransId="{56BD60A6-1715-4863-A2BD-8E4A7382886B}"/>
    <dgm:cxn modelId="{4D7A8BE1-0BD0-4EA6-99F3-6FFEA6CF008C}" srcId="{813C15E5-1A5F-4A30-B5A7-F9A7A12C9B55}" destId="{264D9599-024D-4C79-A0C7-AFA9A8724AD1}" srcOrd="3" destOrd="0" parTransId="{847322F1-6F19-42B6-AED1-8499C5821945}" sibTransId="{870A4D1D-4461-44EC-B92D-9BB13CBCDE80}"/>
    <dgm:cxn modelId="{7828E2E3-E85C-4D2D-A3BD-ACF989C7D90C}" type="presOf" srcId="{56BD60A6-1715-4863-A2BD-8E4A7382886B}" destId="{540ABC4F-CCCE-4F0C-BC58-58834EAAC2E1}" srcOrd="0" destOrd="0" presId="urn:microsoft.com/office/officeart/2005/8/layout/process1"/>
    <dgm:cxn modelId="{5C3BC3E5-DE1F-48D8-85FB-55F420B39B2B}" type="presOf" srcId="{90C9DAE6-E0BC-4D6F-988D-DC89E2A277D7}" destId="{A2847A54-3292-43AB-BC0D-134442D1445E}" srcOrd="0" destOrd="0" presId="urn:microsoft.com/office/officeart/2005/8/layout/process1"/>
    <dgm:cxn modelId="{2F9612E7-4BF8-4AAA-BD39-4A338C7A75E3}" type="presOf" srcId="{2B0FA3B1-42FB-4A38-A0F6-8BFC66CFEA8E}" destId="{4BD2456B-7E6B-4FF5-95CC-7C63DAE1DC2F}" srcOrd="1" destOrd="0" presId="urn:microsoft.com/office/officeart/2005/8/layout/process1"/>
    <dgm:cxn modelId="{8BB86BB1-59CF-4D77-A42A-0EA4174398AC}" type="presParOf" srcId="{4EF7ECAF-054E-4EDD-90FA-3535E46FF36F}" destId="{C0BDF8F8-D069-4595-88FE-F98C7BE02C6F}" srcOrd="0" destOrd="0" presId="urn:microsoft.com/office/officeart/2005/8/layout/process1"/>
    <dgm:cxn modelId="{7D1FF8D1-95FF-43F4-A771-2C5D3C2A52C7}" type="presParOf" srcId="{4EF7ECAF-054E-4EDD-90FA-3535E46FF36F}" destId="{ADF59DBE-DC3E-46E5-B5A9-D42294C9E75C}" srcOrd="1" destOrd="0" presId="urn:microsoft.com/office/officeart/2005/8/layout/process1"/>
    <dgm:cxn modelId="{E8FB686D-C292-4709-84B7-16469BAB5924}" type="presParOf" srcId="{ADF59DBE-DC3E-46E5-B5A9-D42294C9E75C}" destId="{4BD2456B-7E6B-4FF5-95CC-7C63DAE1DC2F}" srcOrd="0" destOrd="0" presId="urn:microsoft.com/office/officeart/2005/8/layout/process1"/>
    <dgm:cxn modelId="{3FD64CFE-4F4C-4F2C-B31B-A3ABBBC76F27}" type="presParOf" srcId="{4EF7ECAF-054E-4EDD-90FA-3535E46FF36F}" destId="{A2847A54-3292-43AB-BC0D-134442D1445E}" srcOrd="2" destOrd="0" presId="urn:microsoft.com/office/officeart/2005/8/layout/process1"/>
    <dgm:cxn modelId="{0E6019EA-FB2E-4E66-AE07-1156239553C2}" type="presParOf" srcId="{4EF7ECAF-054E-4EDD-90FA-3535E46FF36F}" destId="{D566339B-74E3-4AE0-B814-C5B35C861A0B}" srcOrd="3" destOrd="0" presId="urn:microsoft.com/office/officeart/2005/8/layout/process1"/>
    <dgm:cxn modelId="{53CD594E-DD88-434F-95C9-28E51C96FF0E}" type="presParOf" srcId="{D566339B-74E3-4AE0-B814-C5B35C861A0B}" destId="{FED7C82C-0C17-407C-BD38-4CCA0996C6F7}" srcOrd="0" destOrd="0" presId="urn:microsoft.com/office/officeart/2005/8/layout/process1"/>
    <dgm:cxn modelId="{09B09082-D914-4B37-AE3C-E43910B49190}" type="presParOf" srcId="{4EF7ECAF-054E-4EDD-90FA-3535E46FF36F}" destId="{54BFEB55-F5BE-437E-B418-4F7AD6CB8EBC}" srcOrd="4" destOrd="0" presId="urn:microsoft.com/office/officeart/2005/8/layout/process1"/>
    <dgm:cxn modelId="{955D8B36-5815-4CD2-9760-82188374C2BE}" type="presParOf" srcId="{4EF7ECAF-054E-4EDD-90FA-3535E46FF36F}" destId="{540ABC4F-CCCE-4F0C-BC58-58834EAAC2E1}" srcOrd="5" destOrd="0" presId="urn:microsoft.com/office/officeart/2005/8/layout/process1"/>
    <dgm:cxn modelId="{836B7914-1B02-4B6A-AF3E-7C3E97DA4E1F}" type="presParOf" srcId="{540ABC4F-CCCE-4F0C-BC58-58834EAAC2E1}" destId="{7D838CC5-D01F-4035-8777-F3CA165B5F54}" srcOrd="0" destOrd="0" presId="urn:microsoft.com/office/officeart/2005/8/layout/process1"/>
    <dgm:cxn modelId="{EB913A20-D87D-4748-85B5-684C17A57F88}" type="presParOf" srcId="{4EF7ECAF-054E-4EDD-90FA-3535E46FF36F}" destId="{A2AC36D5-78D1-40DE-8FED-8AA5D7519626}" srcOrd="6" destOrd="0" presId="urn:microsoft.com/office/officeart/2005/8/layout/process1"/>
    <dgm:cxn modelId="{84297387-4536-4F80-953A-B035486C1D75}" type="presParOf" srcId="{4EF7ECAF-054E-4EDD-90FA-3535E46FF36F}" destId="{5CF6D33A-DF6B-4A0B-A583-A94E60AC8879}" srcOrd="7" destOrd="0" presId="urn:microsoft.com/office/officeart/2005/8/layout/process1"/>
    <dgm:cxn modelId="{38CAB384-63D1-4E2B-9049-77F307C3AE5C}" type="presParOf" srcId="{5CF6D33A-DF6B-4A0B-A583-A94E60AC8879}" destId="{6884C2E0-7F24-4409-AA05-125CA9DDC3F4}" srcOrd="0" destOrd="0" presId="urn:microsoft.com/office/officeart/2005/8/layout/process1"/>
    <dgm:cxn modelId="{5CE1D20B-2798-4671-991A-CBB9DEADB420}" type="presParOf" srcId="{4EF7ECAF-054E-4EDD-90FA-3535E46FF36F}" destId="{6C683398-E4CC-4EDB-B2AF-E6418B31F927}" srcOrd="8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3C15E5-1A5F-4A30-B5A7-F9A7A12C9B5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5F17921-4F55-4F7E-853A-51BF9A74ACC8}">
      <dgm:prSet phldrT="[Text]" custT="1"/>
      <dgm:spPr>
        <a:solidFill>
          <a:srgbClr val="1E6FAA"/>
        </a:solidFill>
      </dgm:spPr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Design</a:t>
          </a:r>
        </a:p>
      </dgm:t>
    </dgm:pt>
    <dgm:pt modelId="{D6884EE5-DD97-446E-99D9-B3BF967C65ED}" type="parTrans" cxnId="{83F0DD77-7562-4745-824E-C589EDA516AB}">
      <dgm:prSet/>
      <dgm:spPr/>
      <dgm:t>
        <a:bodyPr/>
        <a:lstStyle/>
        <a:p>
          <a:endParaRPr lang="en-US"/>
        </a:p>
      </dgm:t>
    </dgm:pt>
    <dgm:pt modelId="{2B0FA3B1-42FB-4A38-A0F6-8BFC66CFEA8E}" type="sibTrans" cxnId="{83F0DD77-7562-4745-824E-C589EDA516AB}">
      <dgm:prSet/>
      <dgm:spPr/>
      <dgm:t>
        <a:bodyPr/>
        <a:lstStyle/>
        <a:p>
          <a:endParaRPr lang="en-US"/>
        </a:p>
      </dgm:t>
    </dgm:pt>
    <dgm:pt modelId="{E2929098-F850-4ACB-BCCD-F0B304841005}">
      <dgm:prSet phldrT="[Text]" custT="1"/>
      <dgm:spPr>
        <a:solidFill>
          <a:srgbClr val="1E6FAA"/>
        </a:solidFill>
      </dgm:spPr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Change design</a:t>
          </a:r>
        </a:p>
      </dgm:t>
    </dgm:pt>
    <dgm:pt modelId="{D14DB99D-6CFE-4E7F-A196-A9B8FD4ABD87}" type="parTrans" cxnId="{2E607FE0-5AB4-4D1F-A6D9-CDB35CE5C5E0}">
      <dgm:prSet/>
      <dgm:spPr/>
      <dgm:t>
        <a:bodyPr/>
        <a:lstStyle/>
        <a:p>
          <a:endParaRPr lang="en-US"/>
        </a:p>
      </dgm:t>
    </dgm:pt>
    <dgm:pt modelId="{56BD60A6-1715-4863-A2BD-8E4A7382886B}" type="sibTrans" cxnId="{2E607FE0-5AB4-4D1F-A6D9-CDB35CE5C5E0}">
      <dgm:prSet/>
      <dgm:spPr/>
      <dgm:t>
        <a:bodyPr/>
        <a:lstStyle/>
        <a:p>
          <a:endParaRPr lang="en-US"/>
        </a:p>
      </dgm:t>
    </dgm:pt>
    <dgm:pt modelId="{90C9DAE6-E0BC-4D6F-988D-DC89E2A277D7}">
      <dgm:prSet phldrT="[Text]" custT="1"/>
      <dgm:spPr>
        <a:solidFill>
          <a:srgbClr val="1E6FAA"/>
        </a:solidFill>
      </dgm:spPr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CFD</a:t>
          </a:r>
        </a:p>
      </dgm:t>
    </dgm:pt>
    <dgm:pt modelId="{675D48D8-7BD3-47F1-964F-70B229EE57B8}" type="sibTrans" cxnId="{CCA6356C-7CBF-4790-8126-75250B659CC4}">
      <dgm:prSet/>
      <dgm:spPr/>
      <dgm:t>
        <a:bodyPr/>
        <a:lstStyle/>
        <a:p>
          <a:endParaRPr lang="en-US"/>
        </a:p>
      </dgm:t>
    </dgm:pt>
    <dgm:pt modelId="{10DBC4C6-CA73-4AA2-AEA4-FAB4853D887C}" type="parTrans" cxnId="{CCA6356C-7CBF-4790-8126-75250B659CC4}">
      <dgm:prSet/>
      <dgm:spPr/>
      <dgm:t>
        <a:bodyPr/>
        <a:lstStyle/>
        <a:p>
          <a:endParaRPr lang="en-US"/>
        </a:p>
      </dgm:t>
    </dgm:pt>
    <dgm:pt modelId="{13EEB4CD-CF15-46E3-BE08-C75988ECD8D1}">
      <dgm:prSet phldrT="[Text]" custT="1"/>
      <dgm:spPr>
        <a:solidFill>
          <a:srgbClr val="1E6FAA"/>
        </a:solidFill>
      </dgm:spPr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Mass production</a:t>
          </a:r>
        </a:p>
      </dgm:t>
    </dgm:pt>
    <dgm:pt modelId="{E688D8DF-6510-4ACB-BFE6-D9DBED00F106}" type="parTrans" cxnId="{1E3517A5-EAF3-48DD-B8B1-1A9E3BE45E96}">
      <dgm:prSet/>
      <dgm:spPr/>
      <dgm:t>
        <a:bodyPr/>
        <a:lstStyle/>
        <a:p>
          <a:endParaRPr lang="en-US"/>
        </a:p>
      </dgm:t>
    </dgm:pt>
    <dgm:pt modelId="{4995B85C-E771-43FA-89ED-E651467E31A5}" type="sibTrans" cxnId="{1E3517A5-EAF3-48DD-B8B1-1A9E3BE45E96}">
      <dgm:prSet/>
      <dgm:spPr/>
      <dgm:t>
        <a:bodyPr/>
        <a:lstStyle/>
        <a:p>
          <a:endParaRPr lang="en-US"/>
        </a:p>
      </dgm:t>
    </dgm:pt>
    <dgm:pt modelId="{4EF7ECAF-054E-4EDD-90FA-3535E46FF36F}" type="pres">
      <dgm:prSet presAssocID="{813C15E5-1A5F-4A30-B5A7-F9A7A12C9B55}" presName="Name0" presStyleCnt="0">
        <dgm:presLayoutVars>
          <dgm:dir/>
          <dgm:resizeHandles val="exact"/>
        </dgm:presLayoutVars>
      </dgm:prSet>
      <dgm:spPr/>
    </dgm:pt>
    <dgm:pt modelId="{C0BDF8F8-D069-4595-88FE-F98C7BE02C6F}" type="pres">
      <dgm:prSet presAssocID="{95F17921-4F55-4F7E-853A-51BF9A74ACC8}" presName="node" presStyleLbl="node1" presStyleIdx="0" presStyleCnt="4">
        <dgm:presLayoutVars>
          <dgm:bulletEnabled val="1"/>
        </dgm:presLayoutVars>
      </dgm:prSet>
      <dgm:spPr/>
    </dgm:pt>
    <dgm:pt modelId="{ADF59DBE-DC3E-46E5-B5A9-D42294C9E75C}" type="pres">
      <dgm:prSet presAssocID="{2B0FA3B1-42FB-4A38-A0F6-8BFC66CFEA8E}" presName="sibTrans" presStyleLbl="sibTrans2D1" presStyleIdx="0" presStyleCnt="3"/>
      <dgm:spPr/>
    </dgm:pt>
    <dgm:pt modelId="{4BD2456B-7E6B-4FF5-95CC-7C63DAE1DC2F}" type="pres">
      <dgm:prSet presAssocID="{2B0FA3B1-42FB-4A38-A0F6-8BFC66CFEA8E}" presName="connectorText" presStyleLbl="sibTrans2D1" presStyleIdx="0" presStyleCnt="3"/>
      <dgm:spPr/>
    </dgm:pt>
    <dgm:pt modelId="{A2847A54-3292-43AB-BC0D-134442D1445E}" type="pres">
      <dgm:prSet presAssocID="{90C9DAE6-E0BC-4D6F-988D-DC89E2A277D7}" presName="node" presStyleLbl="node1" presStyleIdx="1" presStyleCnt="4">
        <dgm:presLayoutVars>
          <dgm:bulletEnabled val="1"/>
        </dgm:presLayoutVars>
      </dgm:prSet>
      <dgm:spPr/>
    </dgm:pt>
    <dgm:pt modelId="{D566339B-74E3-4AE0-B814-C5B35C861A0B}" type="pres">
      <dgm:prSet presAssocID="{675D48D8-7BD3-47F1-964F-70B229EE57B8}" presName="sibTrans" presStyleLbl="sibTrans2D1" presStyleIdx="1" presStyleCnt="3"/>
      <dgm:spPr/>
    </dgm:pt>
    <dgm:pt modelId="{FED7C82C-0C17-407C-BD38-4CCA0996C6F7}" type="pres">
      <dgm:prSet presAssocID="{675D48D8-7BD3-47F1-964F-70B229EE57B8}" presName="connectorText" presStyleLbl="sibTrans2D1" presStyleIdx="1" presStyleCnt="3"/>
      <dgm:spPr/>
    </dgm:pt>
    <dgm:pt modelId="{54BFEB55-F5BE-437E-B418-4F7AD6CB8EBC}" type="pres">
      <dgm:prSet presAssocID="{E2929098-F850-4ACB-BCCD-F0B304841005}" presName="node" presStyleLbl="node1" presStyleIdx="2" presStyleCnt="4">
        <dgm:presLayoutVars>
          <dgm:bulletEnabled val="1"/>
        </dgm:presLayoutVars>
      </dgm:prSet>
      <dgm:spPr/>
    </dgm:pt>
    <dgm:pt modelId="{540ABC4F-CCCE-4F0C-BC58-58834EAAC2E1}" type="pres">
      <dgm:prSet presAssocID="{56BD60A6-1715-4863-A2BD-8E4A7382886B}" presName="sibTrans" presStyleLbl="sibTrans2D1" presStyleIdx="2" presStyleCnt="3"/>
      <dgm:spPr/>
    </dgm:pt>
    <dgm:pt modelId="{7D838CC5-D01F-4035-8777-F3CA165B5F54}" type="pres">
      <dgm:prSet presAssocID="{56BD60A6-1715-4863-A2BD-8E4A7382886B}" presName="connectorText" presStyleLbl="sibTrans2D1" presStyleIdx="2" presStyleCnt="3"/>
      <dgm:spPr/>
    </dgm:pt>
    <dgm:pt modelId="{6C683398-E4CC-4EDB-B2AF-E6418B31F927}" type="pres">
      <dgm:prSet presAssocID="{13EEB4CD-CF15-46E3-BE08-C75988ECD8D1}" presName="node" presStyleLbl="node1" presStyleIdx="3" presStyleCnt="4">
        <dgm:presLayoutVars>
          <dgm:bulletEnabled val="1"/>
        </dgm:presLayoutVars>
      </dgm:prSet>
      <dgm:spPr/>
    </dgm:pt>
  </dgm:ptLst>
  <dgm:cxnLst>
    <dgm:cxn modelId="{06D47703-1A3A-4476-A7AC-7471E935C530}" type="presOf" srcId="{675D48D8-7BD3-47F1-964F-70B229EE57B8}" destId="{FED7C82C-0C17-407C-BD38-4CCA0996C6F7}" srcOrd="1" destOrd="0" presId="urn:microsoft.com/office/officeart/2005/8/layout/process1"/>
    <dgm:cxn modelId="{FFC9F015-B2CA-440C-9275-9139CA85C118}" type="presOf" srcId="{13EEB4CD-CF15-46E3-BE08-C75988ECD8D1}" destId="{6C683398-E4CC-4EDB-B2AF-E6418B31F927}" srcOrd="0" destOrd="0" presId="urn:microsoft.com/office/officeart/2005/8/layout/process1"/>
    <dgm:cxn modelId="{A745CF2B-464A-4562-95B3-6369D876A1F6}" type="presOf" srcId="{56BD60A6-1715-4863-A2BD-8E4A7382886B}" destId="{7D838CC5-D01F-4035-8777-F3CA165B5F54}" srcOrd="1" destOrd="0" presId="urn:microsoft.com/office/officeart/2005/8/layout/process1"/>
    <dgm:cxn modelId="{73973F33-5C96-4FD0-B033-E81BBD80414A}" type="presOf" srcId="{E2929098-F850-4ACB-BCCD-F0B304841005}" destId="{54BFEB55-F5BE-437E-B418-4F7AD6CB8EBC}" srcOrd="0" destOrd="0" presId="urn:microsoft.com/office/officeart/2005/8/layout/process1"/>
    <dgm:cxn modelId="{9D42A634-3499-4427-B4CA-5B9998A772F6}" type="presOf" srcId="{95F17921-4F55-4F7E-853A-51BF9A74ACC8}" destId="{C0BDF8F8-D069-4595-88FE-F98C7BE02C6F}" srcOrd="0" destOrd="0" presId="urn:microsoft.com/office/officeart/2005/8/layout/process1"/>
    <dgm:cxn modelId="{CCA6356C-7CBF-4790-8126-75250B659CC4}" srcId="{813C15E5-1A5F-4A30-B5A7-F9A7A12C9B55}" destId="{90C9DAE6-E0BC-4D6F-988D-DC89E2A277D7}" srcOrd="1" destOrd="0" parTransId="{10DBC4C6-CA73-4AA2-AEA4-FAB4853D887C}" sibTransId="{675D48D8-7BD3-47F1-964F-70B229EE57B8}"/>
    <dgm:cxn modelId="{8EFA9374-6C61-4808-9E18-3C48748FC483}" type="presOf" srcId="{2B0FA3B1-42FB-4A38-A0F6-8BFC66CFEA8E}" destId="{ADF59DBE-DC3E-46E5-B5A9-D42294C9E75C}" srcOrd="0" destOrd="0" presId="urn:microsoft.com/office/officeart/2005/8/layout/process1"/>
    <dgm:cxn modelId="{83F0DD77-7562-4745-824E-C589EDA516AB}" srcId="{813C15E5-1A5F-4A30-B5A7-F9A7A12C9B55}" destId="{95F17921-4F55-4F7E-853A-51BF9A74ACC8}" srcOrd="0" destOrd="0" parTransId="{D6884EE5-DD97-446E-99D9-B3BF967C65ED}" sibTransId="{2B0FA3B1-42FB-4A38-A0F6-8BFC66CFEA8E}"/>
    <dgm:cxn modelId="{8F19717F-F820-46B0-BE09-60E3D19026B0}" type="presOf" srcId="{813C15E5-1A5F-4A30-B5A7-F9A7A12C9B55}" destId="{4EF7ECAF-054E-4EDD-90FA-3535E46FF36F}" srcOrd="0" destOrd="0" presId="urn:microsoft.com/office/officeart/2005/8/layout/process1"/>
    <dgm:cxn modelId="{CDE904A1-E716-438D-B762-8A685CB82364}" type="presOf" srcId="{675D48D8-7BD3-47F1-964F-70B229EE57B8}" destId="{D566339B-74E3-4AE0-B814-C5B35C861A0B}" srcOrd="0" destOrd="0" presId="urn:microsoft.com/office/officeart/2005/8/layout/process1"/>
    <dgm:cxn modelId="{1E3517A5-EAF3-48DD-B8B1-1A9E3BE45E96}" srcId="{813C15E5-1A5F-4A30-B5A7-F9A7A12C9B55}" destId="{13EEB4CD-CF15-46E3-BE08-C75988ECD8D1}" srcOrd="3" destOrd="0" parTransId="{E688D8DF-6510-4ACB-BFE6-D9DBED00F106}" sibTransId="{4995B85C-E771-43FA-89ED-E651467E31A5}"/>
    <dgm:cxn modelId="{2E607FE0-5AB4-4D1F-A6D9-CDB35CE5C5E0}" srcId="{813C15E5-1A5F-4A30-B5A7-F9A7A12C9B55}" destId="{E2929098-F850-4ACB-BCCD-F0B304841005}" srcOrd="2" destOrd="0" parTransId="{D14DB99D-6CFE-4E7F-A196-A9B8FD4ABD87}" sibTransId="{56BD60A6-1715-4863-A2BD-8E4A7382886B}"/>
    <dgm:cxn modelId="{7828E2E3-E85C-4D2D-A3BD-ACF989C7D90C}" type="presOf" srcId="{56BD60A6-1715-4863-A2BD-8E4A7382886B}" destId="{540ABC4F-CCCE-4F0C-BC58-58834EAAC2E1}" srcOrd="0" destOrd="0" presId="urn:microsoft.com/office/officeart/2005/8/layout/process1"/>
    <dgm:cxn modelId="{5C3BC3E5-DE1F-48D8-85FB-55F420B39B2B}" type="presOf" srcId="{90C9DAE6-E0BC-4D6F-988D-DC89E2A277D7}" destId="{A2847A54-3292-43AB-BC0D-134442D1445E}" srcOrd="0" destOrd="0" presId="urn:microsoft.com/office/officeart/2005/8/layout/process1"/>
    <dgm:cxn modelId="{2F9612E7-4BF8-4AAA-BD39-4A338C7A75E3}" type="presOf" srcId="{2B0FA3B1-42FB-4A38-A0F6-8BFC66CFEA8E}" destId="{4BD2456B-7E6B-4FF5-95CC-7C63DAE1DC2F}" srcOrd="1" destOrd="0" presId="urn:microsoft.com/office/officeart/2005/8/layout/process1"/>
    <dgm:cxn modelId="{8BB86BB1-59CF-4D77-A42A-0EA4174398AC}" type="presParOf" srcId="{4EF7ECAF-054E-4EDD-90FA-3535E46FF36F}" destId="{C0BDF8F8-D069-4595-88FE-F98C7BE02C6F}" srcOrd="0" destOrd="0" presId="urn:microsoft.com/office/officeart/2005/8/layout/process1"/>
    <dgm:cxn modelId="{7D1FF8D1-95FF-43F4-A771-2C5D3C2A52C7}" type="presParOf" srcId="{4EF7ECAF-054E-4EDD-90FA-3535E46FF36F}" destId="{ADF59DBE-DC3E-46E5-B5A9-D42294C9E75C}" srcOrd="1" destOrd="0" presId="urn:microsoft.com/office/officeart/2005/8/layout/process1"/>
    <dgm:cxn modelId="{E8FB686D-C292-4709-84B7-16469BAB5924}" type="presParOf" srcId="{ADF59DBE-DC3E-46E5-B5A9-D42294C9E75C}" destId="{4BD2456B-7E6B-4FF5-95CC-7C63DAE1DC2F}" srcOrd="0" destOrd="0" presId="urn:microsoft.com/office/officeart/2005/8/layout/process1"/>
    <dgm:cxn modelId="{3FD64CFE-4F4C-4F2C-B31B-A3ABBBC76F27}" type="presParOf" srcId="{4EF7ECAF-054E-4EDD-90FA-3535E46FF36F}" destId="{A2847A54-3292-43AB-BC0D-134442D1445E}" srcOrd="2" destOrd="0" presId="urn:microsoft.com/office/officeart/2005/8/layout/process1"/>
    <dgm:cxn modelId="{0E6019EA-FB2E-4E66-AE07-1156239553C2}" type="presParOf" srcId="{4EF7ECAF-054E-4EDD-90FA-3535E46FF36F}" destId="{D566339B-74E3-4AE0-B814-C5B35C861A0B}" srcOrd="3" destOrd="0" presId="urn:microsoft.com/office/officeart/2005/8/layout/process1"/>
    <dgm:cxn modelId="{53CD594E-DD88-434F-95C9-28E51C96FF0E}" type="presParOf" srcId="{D566339B-74E3-4AE0-B814-C5B35C861A0B}" destId="{FED7C82C-0C17-407C-BD38-4CCA0996C6F7}" srcOrd="0" destOrd="0" presId="urn:microsoft.com/office/officeart/2005/8/layout/process1"/>
    <dgm:cxn modelId="{09B09082-D914-4B37-AE3C-E43910B49190}" type="presParOf" srcId="{4EF7ECAF-054E-4EDD-90FA-3535E46FF36F}" destId="{54BFEB55-F5BE-437E-B418-4F7AD6CB8EBC}" srcOrd="4" destOrd="0" presId="urn:microsoft.com/office/officeart/2005/8/layout/process1"/>
    <dgm:cxn modelId="{955D8B36-5815-4CD2-9760-82188374C2BE}" type="presParOf" srcId="{4EF7ECAF-054E-4EDD-90FA-3535E46FF36F}" destId="{540ABC4F-CCCE-4F0C-BC58-58834EAAC2E1}" srcOrd="5" destOrd="0" presId="urn:microsoft.com/office/officeart/2005/8/layout/process1"/>
    <dgm:cxn modelId="{836B7914-1B02-4B6A-AF3E-7C3E97DA4E1F}" type="presParOf" srcId="{540ABC4F-CCCE-4F0C-BC58-58834EAAC2E1}" destId="{7D838CC5-D01F-4035-8777-F3CA165B5F54}" srcOrd="0" destOrd="0" presId="urn:microsoft.com/office/officeart/2005/8/layout/process1"/>
    <dgm:cxn modelId="{5CE1D20B-2798-4671-991A-CBB9DEADB420}" type="presParOf" srcId="{4EF7ECAF-054E-4EDD-90FA-3535E46FF36F}" destId="{6C683398-E4CC-4EDB-B2AF-E6418B31F927}" srcOrd="6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5FE6D-CA9F-47A3-8445-8136DC5A7577}">
      <dsp:nvSpPr>
        <dsp:cNvPr id="0" name=""/>
        <dsp:cNvSpPr/>
      </dsp:nvSpPr>
      <dsp:spPr>
        <a:xfrm rot="5400000">
          <a:off x="946835" y="814210"/>
          <a:ext cx="715054" cy="8140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F8D48-AAD2-4EA4-8748-3C1FC0B5835B}">
      <dsp:nvSpPr>
        <dsp:cNvPr id="0" name=""/>
        <dsp:cNvSpPr/>
      </dsp:nvSpPr>
      <dsp:spPr>
        <a:xfrm>
          <a:off x="757389" y="21559"/>
          <a:ext cx="1203730" cy="842572"/>
        </a:xfrm>
        <a:prstGeom prst="roundRect">
          <a:avLst>
            <a:gd name="adj" fmla="val 1667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Physical System</a:t>
          </a:r>
        </a:p>
      </dsp:txBody>
      <dsp:txXfrm>
        <a:off x="798527" y="62697"/>
        <a:ext cx="1121454" cy="760296"/>
      </dsp:txXfrm>
    </dsp:sp>
    <dsp:sp modelId="{E3CE41FE-0877-4789-9F24-3924476893EF}">
      <dsp:nvSpPr>
        <dsp:cNvPr id="0" name=""/>
        <dsp:cNvSpPr/>
      </dsp:nvSpPr>
      <dsp:spPr>
        <a:xfrm>
          <a:off x="1961120" y="101917"/>
          <a:ext cx="875478" cy="681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751112-3B54-4550-9EB8-60B8C386F5C3}">
      <dsp:nvSpPr>
        <dsp:cNvPr id="0" name=""/>
        <dsp:cNvSpPr/>
      </dsp:nvSpPr>
      <dsp:spPr>
        <a:xfrm rot="5400000">
          <a:off x="2179842" y="1760697"/>
          <a:ext cx="715054" cy="8140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FCD7E-A4E7-426A-83B0-2F535B6856E9}">
      <dsp:nvSpPr>
        <dsp:cNvPr id="0" name=""/>
        <dsp:cNvSpPr/>
      </dsp:nvSpPr>
      <dsp:spPr>
        <a:xfrm>
          <a:off x="1755410" y="968045"/>
          <a:ext cx="1673702" cy="842572"/>
        </a:xfrm>
        <a:prstGeom prst="roundRect">
          <a:avLst>
            <a:gd name="adj" fmla="val 1667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Mathematical Model</a:t>
          </a:r>
        </a:p>
      </dsp:txBody>
      <dsp:txXfrm>
        <a:off x="1796548" y="1009183"/>
        <a:ext cx="1591426" cy="760296"/>
      </dsp:txXfrm>
    </dsp:sp>
    <dsp:sp modelId="{39319E73-B279-4CA2-8E16-73801E8B1ED9}">
      <dsp:nvSpPr>
        <dsp:cNvPr id="0" name=""/>
        <dsp:cNvSpPr/>
      </dsp:nvSpPr>
      <dsp:spPr>
        <a:xfrm>
          <a:off x="3194126" y="1048404"/>
          <a:ext cx="875478" cy="681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12CF4-F102-465F-8421-085650254FEF}">
      <dsp:nvSpPr>
        <dsp:cNvPr id="0" name=""/>
        <dsp:cNvSpPr/>
      </dsp:nvSpPr>
      <dsp:spPr>
        <a:xfrm rot="5400000">
          <a:off x="3168730" y="2707184"/>
          <a:ext cx="715054" cy="8140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EFE69-A9BA-4D4C-B42C-EA86BA27B7B7}">
      <dsp:nvSpPr>
        <dsp:cNvPr id="0" name=""/>
        <dsp:cNvSpPr/>
      </dsp:nvSpPr>
      <dsp:spPr>
        <a:xfrm>
          <a:off x="2979310" y="1914532"/>
          <a:ext cx="1203730" cy="842572"/>
        </a:xfrm>
        <a:prstGeom prst="roundRect">
          <a:avLst>
            <a:gd name="adj" fmla="val 1667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Discrete Model</a:t>
          </a:r>
        </a:p>
      </dsp:txBody>
      <dsp:txXfrm>
        <a:off x="3020448" y="1955670"/>
        <a:ext cx="1121454" cy="760296"/>
      </dsp:txXfrm>
    </dsp:sp>
    <dsp:sp modelId="{DD5A16E5-C19A-4167-A151-99B657880391}">
      <dsp:nvSpPr>
        <dsp:cNvPr id="0" name=""/>
        <dsp:cNvSpPr/>
      </dsp:nvSpPr>
      <dsp:spPr>
        <a:xfrm>
          <a:off x="3957160" y="1994890"/>
          <a:ext cx="875478" cy="681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3FB12-D881-4837-A939-95FEE1996ADC}">
      <dsp:nvSpPr>
        <dsp:cNvPr id="0" name=""/>
        <dsp:cNvSpPr/>
      </dsp:nvSpPr>
      <dsp:spPr>
        <a:xfrm>
          <a:off x="3977330" y="2861018"/>
          <a:ext cx="1203730" cy="842572"/>
        </a:xfrm>
        <a:prstGeom prst="roundRect">
          <a:avLst>
            <a:gd name="adj" fmla="val 1667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Discrete Solution</a:t>
          </a:r>
        </a:p>
      </dsp:txBody>
      <dsp:txXfrm>
        <a:off x="4018468" y="2902156"/>
        <a:ext cx="1121454" cy="760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DF8F8-D069-4595-88FE-F98C7BE02C6F}">
      <dsp:nvSpPr>
        <dsp:cNvPr id="0" name=""/>
        <dsp:cNvSpPr/>
      </dsp:nvSpPr>
      <dsp:spPr>
        <a:xfrm>
          <a:off x="4777" y="16848"/>
          <a:ext cx="1481089" cy="888653"/>
        </a:xfrm>
        <a:prstGeom prst="roundRect">
          <a:avLst>
            <a:gd name="adj" fmla="val 1000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Design</a:t>
          </a:r>
        </a:p>
      </dsp:txBody>
      <dsp:txXfrm>
        <a:off x="30805" y="42876"/>
        <a:ext cx="1429033" cy="836597"/>
      </dsp:txXfrm>
    </dsp:sp>
    <dsp:sp modelId="{ADF59DBE-DC3E-46E5-B5A9-D42294C9E75C}">
      <dsp:nvSpPr>
        <dsp:cNvPr id="0" name=""/>
        <dsp:cNvSpPr/>
      </dsp:nvSpPr>
      <dsp:spPr>
        <a:xfrm>
          <a:off x="1633975" y="277520"/>
          <a:ext cx="313990" cy="367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33975" y="350982"/>
        <a:ext cx="219793" cy="220386"/>
      </dsp:txXfrm>
    </dsp:sp>
    <dsp:sp modelId="{A2847A54-3292-43AB-BC0D-134442D1445E}">
      <dsp:nvSpPr>
        <dsp:cNvPr id="0" name=""/>
        <dsp:cNvSpPr/>
      </dsp:nvSpPr>
      <dsp:spPr>
        <a:xfrm>
          <a:off x="2078302" y="16848"/>
          <a:ext cx="1481089" cy="888653"/>
        </a:xfrm>
        <a:prstGeom prst="roundRect">
          <a:avLst>
            <a:gd name="adj" fmla="val 1000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Manufacture</a:t>
          </a:r>
        </a:p>
      </dsp:txBody>
      <dsp:txXfrm>
        <a:off x="2104330" y="42876"/>
        <a:ext cx="1429033" cy="836597"/>
      </dsp:txXfrm>
    </dsp:sp>
    <dsp:sp modelId="{D566339B-74E3-4AE0-B814-C5B35C861A0B}">
      <dsp:nvSpPr>
        <dsp:cNvPr id="0" name=""/>
        <dsp:cNvSpPr/>
      </dsp:nvSpPr>
      <dsp:spPr>
        <a:xfrm>
          <a:off x="3707500" y="277520"/>
          <a:ext cx="313990" cy="367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07500" y="350982"/>
        <a:ext cx="219793" cy="220386"/>
      </dsp:txXfrm>
    </dsp:sp>
    <dsp:sp modelId="{54BFEB55-F5BE-437E-B418-4F7AD6CB8EBC}">
      <dsp:nvSpPr>
        <dsp:cNvPr id="0" name=""/>
        <dsp:cNvSpPr/>
      </dsp:nvSpPr>
      <dsp:spPr>
        <a:xfrm>
          <a:off x="4151826" y="16848"/>
          <a:ext cx="1481089" cy="888653"/>
        </a:xfrm>
        <a:prstGeom prst="roundRect">
          <a:avLst>
            <a:gd name="adj" fmla="val 1000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Test</a:t>
          </a:r>
        </a:p>
      </dsp:txBody>
      <dsp:txXfrm>
        <a:off x="4177854" y="42876"/>
        <a:ext cx="1429033" cy="836597"/>
      </dsp:txXfrm>
    </dsp:sp>
    <dsp:sp modelId="{540ABC4F-CCCE-4F0C-BC58-58834EAAC2E1}">
      <dsp:nvSpPr>
        <dsp:cNvPr id="0" name=""/>
        <dsp:cNvSpPr/>
      </dsp:nvSpPr>
      <dsp:spPr>
        <a:xfrm>
          <a:off x="5781024" y="277520"/>
          <a:ext cx="313990" cy="367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781024" y="350982"/>
        <a:ext cx="219793" cy="220386"/>
      </dsp:txXfrm>
    </dsp:sp>
    <dsp:sp modelId="{A2AC36D5-78D1-40DE-8FED-8AA5D7519626}">
      <dsp:nvSpPr>
        <dsp:cNvPr id="0" name=""/>
        <dsp:cNvSpPr/>
      </dsp:nvSpPr>
      <dsp:spPr>
        <a:xfrm>
          <a:off x="6225351" y="16848"/>
          <a:ext cx="1481089" cy="888653"/>
        </a:xfrm>
        <a:prstGeom prst="roundRect">
          <a:avLst>
            <a:gd name="adj" fmla="val 1000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Change design</a:t>
          </a:r>
        </a:p>
      </dsp:txBody>
      <dsp:txXfrm>
        <a:off x="6251379" y="42876"/>
        <a:ext cx="1429033" cy="836597"/>
      </dsp:txXfrm>
    </dsp:sp>
    <dsp:sp modelId="{5CF6D33A-DF6B-4A0B-A583-A94E60AC8879}">
      <dsp:nvSpPr>
        <dsp:cNvPr id="0" name=""/>
        <dsp:cNvSpPr/>
      </dsp:nvSpPr>
      <dsp:spPr>
        <a:xfrm>
          <a:off x="7854549" y="277520"/>
          <a:ext cx="313990" cy="3673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54549" y="350982"/>
        <a:ext cx="219793" cy="220386"/>
      </dsp:txXfrm>
    </dsp:sp>
    <dsp:sp modelId="{6C683398-E4CC-4EDB-B2AF-E6418B31F927}">
      <dsp:nvSpPr>
        <dsp:cNvPr id="0" name=""/>
        <dsp:cNvSpPr/>
      </dsp:nvSpPr>
      <dsp:spPr>
        <a:xfrm>
          <a:off x="8298876" y="16848"/>
          <a:ext cx="1481089" cy="888653"/>
        </a:xfrm>
        <a:prstGeom prst="roundRect">
          <a:avLst>
            <a:gd name="adj" fmla="val 1000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Mass production</a:t>
          </a:r>
        </a:p>
      </dsp:txBody>
      <dsp:txXfrm>
        <a:off x="8324904" y="42876"/>
        <a:ext cx="1429033" cy="8365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DF8F8-D069-4595-88FE-F98C7BE02C6F}">
      <dsp:nvSpPr>
        <dsp:cNvPr id="0" name=""/>
        <dsp:cNvSpPr/>
      </dsp:nvSpPr>
      <dsp:spPr>
        <a:xfrm>
          <a:off x="3384" y="17229"/>
          <a:ext cx="1479819" cy="887891"/>
        </a:xfrm>
        <a:prstGeom prst="roundRect">
          <a:avLst>
            <a:gd name="adj" fmla="val 1000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Design</a:t>
          </a:r>
        </a:p>
      </dsp:txBody>
      <dsp:txXfrm>
        <a:off x="29389" y="43234"/>
        <a:ext cx="1427809" cy="835881"/>
      </dsp:txXfrm>
    </dsp:sp>
    <dsp:sp modelId="{ADF59DBE-DC3E-46E5-B5A9-D42294C9E75C}">
      <dsp:nvSpPr>
        <dsp:cNvPr id="0" name=""/>
        <dsp:cNvSpPr/>
      </dsp:nvSpPr>
      <dsp:spPr>
        <a:xfrm>
          <a:off x="1631186" y="277677"/>
          <a:ext cx="313721" cy="36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31186" y="351076"/>
        <a:ext cx="219605" cy="220197"/>
      </dsp:txXfrm>
    </dsp:sp>
    <dsp:sp modelId="{A2847A54-3292-43AB-BC0D-134442D1445E}">
      <dsp:nvSpPr>
        <dsp:cNvPr id="0" name=""/>
        <dsp:cNvSpPr/>
      </dsp:nvSpPr>
      <dsp:spPr>
        <a:xfrm>
          <a:off x="2075132" y="17229"/>
          <a:ext cx="1479819" cy="887891"/>
        </a:xfrm>
        <a:prstGeom prst="roundRect">
          <a:avLst>
            <a:gd name="adj" fmla="val 1000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CFD</a:t>
          </a:r>
        </a:p>
      </dsp:txBody>
      <dsp:txXfrm>
        <a:off x="2101137" y="43234"/>
        <a:ext cx="1427809" cy="835881"/>
      </dsp:txXfrm>
    </dsp:sp>
    <dsp:sp modelId="{D566339B-74E3-4AE0-B814-C5B35C861A0B}">
      <dsp:nvSpPr>
        <dsp:cNvPr id="0" name=""/>
        <dsp:cNvSpPr/>
      </dsp:nvSpPr>
      <dsp:spPr>
        <a:xfrm>
          <a:off x="3702934" y="277677"/>
          <a:ext cx="313721" cy="36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02934" y="351076"/>
        <a:ext cx="219605" cy="220197"/>
      </dsp:txXfrm>
    </dsp:sp>
    <dsp:sp modelId="{54BFEB55-F5BE-437E-B418-4F7AD6CB8EBC}">
      <dsp:nvSpPr>
        <dsp:cNvPr id="0" name=""/>
        <dsp:cNvSpPr/>
      </dsp:nvSpPr>
      <dsp:spPr>
        <a:xfrm>
          <a:off x="4146880" y="17229"/>
          <a:ext cx="1479819" cy="887891"/>
        </a:xfrm>
        <a:prstGeom prst="roundRect">
          <a:avLst>
            <a:gd name="adj" fmla="val 1000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Change design</a:t>
          </a:r>
        </a:p>
      </dsp:txBody>
      <dsp:txXfrm>
        <a:off x="4172885" y="43234"/>
        <a:ext cx="1427809" cy="835881"/>
      </dsp:txXfrm>
    </dsp:sp>
    <dsp:sp modelId="{540ABC4F-CCCE-4F0C-BC58-58834EAAC2E1}">
      <dsp:nvSpPr>
        <dsp:cNvPr id="0" name=""/>
        <dsp:cNvSpPr/>
      </dsp:nvSpPr>
      <dsp:spPr>
        <a:xfrm>
          <a:off x="5774682" y="277677"/>
          <a:ext cx="313721" cy="366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774682" y="351076"/>
        <a:ext cx="219605" cy="220197"/>
      </dsp:txXfrm>
    </dsp:sp>
    <dsp:sp modelId="{6C683398-E4CC-4EDB-B2AF-E6418B31F927}">
      <dsp:nvSpPr>
        <dsp:cNvPr id="0" name=""/>
        <dsp:cNvSpPr/>
      </dsp:nvSpPr>
      <dsp:spPr>
        <a:xfrm>
          <a:off x="6218628" y="17229"/>
          <a:ext cx="1479819" cy="887891"/>
        </a:xfrm>
        <a:prstGeom prst="roundRect">
          <a:avLst>
            <a:gd name="adj" fmla="val 10000"/>
          </a:avLst>
        </a:prstGeom>
        <a:solidFill>
          <a:srgbClr val="1E6F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Mass production</a:t>
          </a:r>
        </a:p>
      </dsp:txBody>
      <dsp:txXfrm>
        <a:off x="6244633" y="43234"/>
        <a:ext cx="1427809" cy="835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F3CA7-7E4A-4066-AF6E-9279E983A737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1FFA6-5EDB-4974-BF0F-CE2918C5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Snap-shot is taken from the simulation of the test case pump in the following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1FFA6-5EDB-4974-BF0F-CE2918C56D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2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area of interest is subdivided into a large number of cells. In each, the Navier-Stokes equations can be rewritten as algebraic equations that relate the velocity and pressure to the values in the neighboring cells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Analytical modeling: formulation of the mathematical equations that models the physical problem (PDE + IC + BC)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Discretization: reduction of the mathematical model to a discrete model</a:t>
            </a:r>
          </a:p>
          <a:p>
            <a:r>
              <a:rPr lang="en-US" dirty="0"/>
              <a:t>Solution: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solution of the discrete problem on a digital computer.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1FFA6-5EDB-4974-BF0F-CE2918C56D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0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Better designs, lower risk, and faster time to the marketplace for the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1FFA6-5EDB-4974-BF0F-CE2918C56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7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 improve the accuracy of cavitation prediction: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Proper boundary layer modeling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Transient simulation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 Snap-shot is taken from the simulation of the test case pump in the following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1FFA6-5EDB-4974-BF0F-CE2918C56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7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Steady-state is used for simulating constant flows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1FFA6-5EDB-4974-BF0F-CE2918C56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7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Since it is not possible to resolve the turbulence in small scales, turbulence models is used to reduce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1FFA6-5EDB-4974-BF0F-CE2918C56D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37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Used to see how the model is converging through different iterations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1FFA6-5EDB-4974-BF0F-CE2918C56D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mass flow rate is equal at the inlet and outlet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1FFA6-5EDB-4974-BF0F-CE2918C56D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9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 Snap-shot is taken from the simulation of the test case pump in the following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1FFA6-5EDB-4974-BF0F-CE2918C56D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11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3F8FE-F0B9-4204-A824-B1F6CCE2B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25717-5E92-4A35-9EDA-7039CA433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0A9ED-88BF-4455-A563-87D1B6A0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8EA09-D7CA-4362-873D-1BD123FE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63387-1B21-45CC-9A31-26EED76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4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721A-DAB7-4E14-83A8-1E99C584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CAC8F-F827-4268-A475-ECE195D6A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1249F-4B76-4098-B84C-2E1D174D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02F91-C370-4C36-989B-BADEF6FBA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C686B-90C2-429F-B948-549F7A03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63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C7D9F-403E-4C9A-9258-ECEE1EC966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E126F1-8601-49FC-A7B0-7A560C53B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22E2-A7EC-412F-8667-81A8FEE55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2F3BE-D8FA-4F4E-A975-89F43FD0E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EC69A-801A-4BB9-ABB8-D11C83035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11B3-E08E-468C-8CA6-D664ADBC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DFC5A-1882-4D64-9379-9F33467EE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BDA83-632A-4913-828F-32677CD19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6706-BA60-4C7E-8FE0-3A5999CB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48D62-8D70-4D2F-A24A-0BEACCDB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7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F42F-CFD2-4820-A629-751BD420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5A852-52B2-4205-93B9-78E172C01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6C230-D041-4CF0-8B15-B044B00A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74527-1CB3-4721-A8D9-C58E6FCE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DC9CF-DB4B-4D29-A697-D19A5A8F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21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B270-CA42-4BD0-8FCA-18825AE8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10DA4-9BC2-4297-99D0-11DA44514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309A9-0D57-45F6-9CBF-C6852C64B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04C0C-76F7-47BF-880C-26D9BB71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D5414-E664-47E0-8589-1C62C276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6504C-12EC-454D-AEDB-CAD3DEE3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9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604B4-92AA-4FA8-83BD-93CFDCF2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A1229-B0FE-4A40-9748-4C1D46CEC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E0779-B1EB-4826-A903-6FB55214A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91AC45-4CD3-4920-A892-9F2C9D661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B9E53C-8F14-4084-931D-1BBCA00BC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ECD96-8069-4BFB-822E-F4085293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5E49C-3030-4030-A2EC-352FAEF9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6550D-7B7A-4271-A9D3-ED37CA5F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7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1BF3-2893-4DD5-AA0B-68EB88C4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C3107-93A7-4811-B586-922237C0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F9757-374B-49CF-8930-0C64E871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B4547-EE08-4031-85E1-5FBBF797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9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AF553-D9A7-4FF2-8FE8-C91D746C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57B02-7560-482E-B5C9-7B888F62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B4CB3-7E4D-44C1-87BD-E4802F81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6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55A0-B7A1-4390-8B8A-EED99B0C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000D0-CF31-405F-98A1-08A5C2028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49B82-89DD-4631-BD60-FAFD4D966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E849B-0D74-4ADF-AF77-10DBA85BD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93BB0-4F0F-435C-96E4-61BB67F25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A4377-BB56-40AD-901C-B75434FD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30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54D9-DC1D-44AB-AB49-9EB9692F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DBE10F-68C7-4323-8434-2EBF04EB3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9B81F-1B8C-44A2-911E-8BA815E59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BBB5A-48AE-4F9B-A8BB-1C1C8E5E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CF0A8-7441-4E37-9D6C-5D21AFD2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40F9A-B0A3-446A-953B-6E61C6A8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6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9F1CD-110E-4759-90F7-92E7FA50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EEDD0-9B45-4950-8EBD-4B42DD235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61D64-AA79-416A-9A83-A3186A1C0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1263F-91EF-432C-968C-ACFE9363013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46920-2B52-4250-9E82-63FB6C550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E1AEB-98EC-43FA-AAFC-9253AFA5D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506FD-9CB2-48C7-AE66-3CE525CC5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3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1F04B-1150-4D42-B08D-BF273CD77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3" y="4267832"/>
            <a:ext cx="5127189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CFD can improve the design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160AB-CA05-4334-9C14-473869D69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3428999"/>
            <a:ext cx="4805691" cy="838831"/>
          </a:xfrm>
        </p:spPr>
        <p:txBody>
          <a:bodyPr anchor="b">
            <a:normAutofit fontScale="92500"/>
          </a:bodyPr>
          <a:lstStyle/>
          <a:p>
            <a:pPr algn="l"/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 for Pump Design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2286A-0447-49F7-A8A3-24A0E22D6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0" y="3347770"/>
            <a:ext cx="4141760" cy="10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 Case – Postprocessing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964063-C2A7-4DDB-A38D-CA581D3A9E99}"/>
              </a:ext>
            </a:extLst>
          </p:cNvPr>
          <p:cNvSpPr txBox="1"/>
          <p:nvPr/>
        </p:nvSpPr>
        <p:spPr>
          <a:xfrm>
            <a:off x="410321" y="1206800"/>
            <a:ext cx="23631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55B3A-79D8-4C95-BBAC-9017B63D91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4281" r="6666" b="31621"/>
          <a:stretch/>
        </p:blipFill>
        <p:spPr>
          <a:xfrm>
            <a:off x="2621929" y="2045247"/>
            <a:ext cx="6948141" cy="37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61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 Case – Postprocessing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BE432E-4C23-488D-9DDE-A4C8C8D13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4" y="2045247"/>
            <a:ext cx="4256104" cy="3919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09D0A-2E39-4913-826C-F567058D6DA3}"/>
              </a:ext>
            </a:extLst>
          </p:cNvPr>
          <p:cNvSpPr txBox="1"/>
          <p:nvPr/>
        </p:nvSpPr>
        <p:spPr>
          <a:xfrm>
            <a:off x="410321" y="1206800"/>
            <a:ext cx="26212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Recirculation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73ADC4-5810-4E62-B019-E077775A1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08" y="3006334"/>
            <a:ext cx="5901798" cy="19971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E23AC-85E8-486F-A044-4163D5BED007}"/>
              </a:ext>
            </a:extLst>
          </p:cNvPr>
          <p:cNvCxnSpPr>
            <a:cxnSpLocks/>
          </p:cNvCxnSpPr>
          <p:nvPr/>
        </p:nvCxnSpPr>
        <p:spPr>
          <a:xfrm>
            <a:off x="7784306" y="3026569"/>
            <a:ext cx="527844" cy="4246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E7DCAD-530C-47CD-968D-06432950A951}"/>
              </a:ext>
            </a:extLst>
          </p:cNvPr>
          <p:cNvSpPr txBox="1"/>
          <p:nvPr/>
        </p:nvSpPr>
        <p:spPr>
          <a:xfrm>
            <a:off x="5947328" y="2702637"/>
            <a:ext cx="2444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Sharp corner can be removed to reduce recirculation</a:t>
            </a:r>
          </a:p>
        </p:txBody>
      </p:sp>
    </p:spTree>
    <p:extLst>
      <p:ext uri="{BB962C8B-B14F-4D97-AF65-F5344CB8AC3E}">
        <p14:creationId xmlns:p14="http://schemas.microsoft.com/office/powerpoint/2010/main" val="257173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 Case – Postprocessing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D812F2B-A19F-4040-965F-B0B7420C83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856" b="2"/>
          <a:stretch/>
        </p:blipFill>
        <p:spPr>
          <a:xfrm>
            <a:off x="1994415" y="1760798"/>
            <a:ext cx="8203169" cy="4492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A043A-7A68-47C3-A763-887565D2F595}"/>
              </a:ext>
            </a:extLst>
          </p:cNvPr>
          <p:cNvSpPr txBox="1"/>
          <p:nvPr/>
        </p:nvSpPr>
        <p:spPr>
          <a:xfrm>
            <a:off x="410321" y="1206800"/>
            <a:ext cx="26196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</a:p>
        </p:txBody>
      </p:sp>
    </p:spTree>
    <p:extLst>
      <p:ext uri="{BB962C8B-B14F-4D97-AF65-F5344CB8AC3E}">
        <p14:creationId xmlns:p14="http://schemas.microsoft.com/office/powerpoint/2010/main" val="114441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 Case – Pump Curve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AD71D6-7383-4371-894D-8FDBCEC37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38" t="4695" r="7965"/>
          <a:stretch/>
        </p:blipFill>
        <p:spPr>
          <a:xfrm>
            <a:off x="999858" y="1372623"/>
            <a:ext cx="5298392" cy="41212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E56A7F-5895-4D1E-9668-496588109E23}"/>
              </a:ext>
            </a:extLst>
          </p:cNvPr>
          <p:cNvSpPr txBox="1"/>
          <p:nvPr/>
        </p:nvSpPr>
        <p:spPr>
          <a:xfrm>
            <a:off x="7022570" y="1611905"/>
            <a:ext cx="34307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the CFD results: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Inlet and outlet velocities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Inlet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DD72EA-07CA-4C85-BFA0-FA1A756E9F6E}"/>
                  </a:ext>
                </a:extLst>
              </p:cNvPr>
              <p:cNvSpPr txBox="1"/>
              <p:nvPr/>
            </p:nvSpPr>
            <p:spPr>
              <a:xfrm>
                <a:off x="7022570" y="3237315"/>
                <a:ext cx="2928943" cy="681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𝑜𝑢𝑡𝑙𝑒𝑡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𝑖𝑛𝑙𝑒𝑡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DD72EA-07CA-4C85-BFA0-FA1A756E9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570" y="3237315"/>
                <a:ext cx="2928943" cy="6817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39BA62B-BCDB-48C6-A421-4EAF14C6743A}"/>
              </a:ext>
            </a:extLst>
          </p:cNvPr>
          <p:cNvSpPr txBox="1"/>
          <p:nvPr/>
        </p:nvSpPr>
        <p:spPr>
          <a:xfrm>
            <a:off x="7022570" y="2837205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69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 Case – Pump Curve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15F7F5-81B5-4998-88B3-BABFE12102C3}"/>
              </a:ext>
            </a:extLst>
          </p:cNvPr>
          <p:cNvSpPr txBox="1"/>
          <p:nvPr/>
        </p:nvSpPr>
        <p:spPr>
          <a:xfrm>
            <a:off x="7022570" y="1611905"/>
            <a:ext cx="4046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the CFD results: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Moment (z-axis) of the impeller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45304-5082-4B5C-A69A-45C500491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t="4840" r="13804" b="11330"/>
          <a:stretch/>
        </p:blipFill>
        <p:spPr>
          <a:xfrm>
            <a:off x="8266759" y="3523286"/>
            <a:ext cx="1976142" cy="1950846"/>
          </a:xfrm>
          <a:prstGeom prst="ellipse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C5AB40-8277-4C24-B16E-D4E3AFD84D56}"/>
              </a:ext>
            </a:extLst>
          </p:cNvPr>
          <p:cNvCxnSpPr>
            <a:cxnSpLocks/>
          </p:cNvCxnSpPr>
          <p:nvPr/>
        </p:nvCxnSpPr>
        <p:spPr>
          <a:xfrm flipV="1">
            <a:off x="9525791" y="3673860"/>
            <a:ext cx="531206" cy="5641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824DB8-A863-4081-B1A8-EE63C47F7C69}"/>
              </a:ext>
            </a:extLst>
          </p:cNvPr>
          <p:cNvSpPr txBox="1"/>
          <p:nvPr/>
        </p:nvSpPr>
        <p:spPr>
          <a:xfrm>
            <a:off x="9972292" y="3511379"/>
            <a:ext cx="2423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B16553-3569-409C-B78D-933CD1484B8D}"/>
              </a:ext>
            </a:extLst>
          </p:cNvPr>
          <p:cNvSpPr txBox="1"/>
          <p:nvPr/>
        </p:nvSpPr>
        <p:spPr>
          <a:xfrm>
            <a:off x="8448695" y="5463123"/>
            <a:ext cx="1863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Clockwise rotation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839A1FD-8B10-4B32-A58A-A7192EE4F1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07" t="4695" r="7796"/>
          <a:stretch/>
        </p:blipFill>
        <p:spPr>
          <a:xfrm>
            <a:off x="999858" y="1364079"/>
            <a:ext cx="5298392" cy="4121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481399-DF2E-414F-9C19-B343D14A1862}"/>
                  </a:ext>
                </a:extLst>
              </p:cNvPr>
              <p:cNvSpPr txBox="1"/>
              <p:nvPr/>
            </p:nvSpPr>
            <p:spPr>
              <a:xfrm>
                <a:off x="7022570" y="2871817"/>
                <a:ext cx="2119876" cy="31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𝑇𝑜𝑟𝑞𝑢𝑒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481399-DF2E-414F-9C19-B343D14A1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570" y="2871817"/>
                <a:ext cx="2119876" cy="317523"/>
              </a:xfrm>
              <a:prstGeom prst="rect">
                <a:avLst/>
              </a:prstGeom>
              <a:blipFill>
                <a:blip r:embed="rId6"/>
                <a:stretch>
                  <a:fillRect l="-2586" t="-13462" r="-57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B638841-8F49-41AF-AA3C-A5258228C09C}"/>
              </a:ext>
            </a:extLst>
          </p:cNvPr>
          <p:cNvSpPr txBox="1"/>
          <p:nvPr/>
        </p:nvSpPr>
        <p:spPr>
          <a:xfrm>
            <a:off x="7022570" y="2474390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92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 Case – Pump Curve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A41342-FB75-4A77-9141-F95012249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84" t="4893" r="7917"/>
          <a:stretch/>
        </p:blipFill>
        <p:spPr>
          <a:xfrm>
            <a:off x="999858" y="1372623"/>
            <a:ext cx="5292695" cy="41127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E708F00-0E37-4AA5-A659-ACD79B33994A}"/>
              </a:ext>
            </a:extLst>
          </p:cNvPr>
          <p:cNvSpPr/>
          <p:nvPr/>
        </p:nvSpPr>
        <p:spPr>
          <a:xfrm>
            <a:off x="3284166" y="1726206"/>
            <a:ext cx="202607" cy="20260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948A4A-D61C-4DBF-9AB4-53FAC32E8FF9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486773" y="1827510"/>
            <a:ext cx="1052296" cy="146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C95E40-5C6B-467B-A7A5-1E52F62817FF}"/>
              </a:ext>
            </a:extLst>
          </p:cNvPr>
          <p:cNvSpPr txBox="1"/>
          <p:nvPr/>
        </p:nvSpPr>
        <p:spPr>
          <a:xfrm>
            <a:off x="4500969" y="1827348"/>
            <a:ext cx="17013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Best Efficiency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524AD8-AD0A-48D9-B5D9-A817C2BED546}"/>
                  </a:ext>
                </a:extLst>
              </p:cNvPr>
              <p:cNvSpPr txBox="1"/>
              <p:nvPr/>
            </p:nvSpPr>
            <p:spPr>
              <a:xfrm>
                <a:off x="7022570" y="2012015"/>
                <a:ext cx="1074140" cy="699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524AD8-AD0A-48D9-B5D9-A817C2BED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570" y="2012015"/>
                <a:ext cx="1074140" cy="6991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3995DFD-F3ED-42DD-A364-0A6E4D1EFF74}"/>
              </a:ext>
            </a:extLst>
          </p:cNvPr>
          <p:cNvSpPr txBox="1"/>
          <p:nvPr/>
        </p:nvSpPr>
        <p:spPr>
          <a:xfrm>
            <a:off x="7022570" y="1611905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BEBD08-CFF6-4191-BD3A-8581CC25CECE}"/>
              </a:ext>
            </a:extLst>
          </p:cNvPr>
          <p:cNvCxnSpPr>
            <a:cxnSpLocks/>
          </p:cNvCxnSpPr>
          <p:nvPr/>
        </p:nvCxnSpPr>
        <p:spPr>
          <a:xfrm>
            <a:off x="7730560" y="2736819"/>
            <a:ext cx="0" cy="511444"/>
          </a:xfrm>
          <a:prstGeom prst="line">
            <a:avLst/>
          </a:prstGeom>
          <a:ln w="28575">
            <a:solidFill>
              <a:srgbClr val="1E6F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5F4B02-72EC-41F1-A4D8-009CEED3A006}"/>
              </a:ext>
            </a:extLst>
          </p:cNvPr>
          <p:cNvCxnSpPr>
            <a:cxnSpLocks/>
          </p:cNvCxnSpPr>
          <p:nvPr/>
        </p:nvCxnSpPr>
        <p:spPr>
          <a:xfrm>
            <a:off x="7722940" y="3236833"/>
            <a:ext cx="246098" cy="0"/>
          </a:xfrm>
          <a:prstGeom prst="straightConnector1">
            <a:avLst/>
          </a:prstGeom>
          <a:ln w="28575">
            <a:solidFill>
              <a:srgbClr val="1E6F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680317-72F1-41EF-B036-A32C7260A703}"/>
                  </a:ext>
                </a:extLst>
              </p:cNvPr>
              <p:cNvSpPr txBox="1"/>
              <p:nvPr/>
            </p:nvSpPr>
            <p:spPr>
              <a:xfrm>
                <a:off x="8020314" y="3420396"/>
                <a:ext cx="3079113" cy="348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𝑓𝑙𝑜𝑤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680317-72F1-41EF-B036-A32C7260A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314" y="3420396"/>
                <a:ext cx="3079113" cy="348300"/>
              </a:xfrm>
              <a:prstGeom prst="rect">
                <a:avLst/>
              </a:prstGeom>
              <a:blipFill>
                <a:blip r:embed="rId6"/>
                <a:stretch>
                  <a:fillRect l="-1584" t="-10526" r="-594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51C9A61-2651-4C96-B52C-D967A3DD0361}"/>
              </a:ext>
            </a:extLst>
          </p:cNvPr>
          <p:cNvSpPr txBox="1"/>
          <p:nvPr/>
        </p:nvSpPr>
        <p:spPr>
          <a:xfrm>
            <a:off x="7969038" y="3036778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Water power:</a:t>
            </a:r>
          </a:p>
        </p:txBody>
      </p:sp>
    </p:spTree>
    <p:extLst>
      <p:ext uri="{BB962C8B-B14F-4D97-AF65-F5344CB8AC3E}">
        <p14:creationId xmlns:p14="http://schemas.microsoft.com/office/powerpoint/2010/main" val="2221676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 Case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CB911C-E424-4A23-B84F-D978FF850085}"/>
              </a:ext>
            </a:extLst>
          </p:cNvPr>
          <p:cNvSpPr txBox="1"/>
          <p:nvPr/>
        </p:nvSpPr>
        <p:spPr>
          <a:xfrm>
            <a:off x="527767" y="1483636"/>
            <a:ext cx="25955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average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13B7FB-F7F0-418E-8CD0-F955523C0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506382"/>
              </p:ext>
            </p:extLst>
          </p:nvPr>
        </p:nvGraphicFramePr>
        <p:xfrm>
          <a:off x="527767" y="2240004"/>
          <a:ext cx="434623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14">
                  <a:extLst>
                    <a:ext uri="{9D8B030D-6E8A-4147-A177-3AD203B41FA5}">
                      <a16:colId xmlns:a16="http://schemas.microsoft.com/office/drawing/2014/main" val="2320437758"/>
                    </a:ext>
                  </a:extLst>
                </a:gridCol>
                <a:gridCol w="1511325">
                  <a:extLst>
                    <a:ext uri="{9D8B030D-6E8A-4147-A177-3AD203B41FA5}">
                      <a16:colId xmlns:a16="http://schemas.microsoft.com/office/drawing/2014/main" val="2088705879"/>
                    </a:ext>
                  </a:extLst>
                </a:gridCol>
                <a:gridCol w="1602298">
                  <a:extLst>
                    <a:ext uri="{9D8B030D-6E8A-4147-A177-3AD203B41FA5}">
                      <a16:colId xmlns:a16="http://schemas.microsoft.com/office/drawing/2014/main" val="47107163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Volumetric flow rate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 flow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1300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573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8.0E-05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8.0E-05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963859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2.4E-04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2.4E-04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91412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3.2E-04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3.2E-04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721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4.0E-04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4.0E-04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28227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4.8E-04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4.8E-04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098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5.6E-04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5.6E-04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1270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7.2E-04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7.2E-04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419228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260C299-D79D-45C1-9254-9229CA5C0FA0}"/>
              </a:ext>
            </a:extLst>
          </p:cNvPr>
          <p:cNvSpPr txBox="1"/>
          <p:nvPr/>
        </p:nvSpPr>
        <p:spPr>
          <a:xfrm>
            <a:off x="5454842" y="2240004"/>
            <a:ext cx="5166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stable and converged simulation: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be verified with an area average at the inlet and outlet</a:t>
            </a:r>
          </a:p>
        </p:txBody>
      </p:sp>
    </p:spTree>
    <p:extLst>
      <p:ext uri="{BB962C8B-B14F-4D97-AF65-F5344CB8AC3E}">
        <p14:creationId xmlns:p14="http://schemas.microsoft.com/office/powerpoint/2010/main" val="33440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Result Summary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E70BAB-5A28-41AD-A961-BCFC8E169F1E}"/>
              </a:ext>
            </a:extLst>
          </p:cNvPr>
          <p:cNvSpPr txBox="1"/>
          <p:nvPr/>
        </p:nvSpPr>
        <p:spPr>
          <a:xfrm>
            <a:off x="527767" y="1483636"/>
            <a:ext cx="49954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CFD saves a lot of time and money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can give pump curves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efficient for selecting the optimum: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Blade 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Blade angle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Housing geometry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87A6C0-2D17-4ACA-80BA-3784A497B6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6" t="8563" r="11345" b="31499"/>
          <a:stretch/>
        </p:blipFill>
        <p:spPr>
          <a:xfrm>
            <a:off x="5558617" y="1431940"/>
            <a:ext cx="6023784" cy="39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4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Agenda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8570E4-9D3D-4FFA-9A38-568DEECA689F}"/>
              </a:ext>
            </a:extLst>
          </p:cNvPr>
          <p:cNvSpPr txBox="1"/>
          <p:nvPr/>
        </p:nvSpPr>
        <p:spPr>
          <a:xfrm>
            <a:off x="527767" y="1483636"/>
            <a:ext cx="313258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CFD?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Why CFD?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Design Challenges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 Case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Simulation Set-up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Post-processing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Pump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Result summary</a:t>
            </a:r>
          </a:p>
        </p:txBody>
      </p:sp>
    </p:spTree>
    <p:extLst>
      <p:ext uri="{BB962C8B-B14F-4D97-AF65-F5344CB8AC3E}">
        <p14:creationId xmlns:p14="http://schemas.microsoft.com/office/powerpoint/2010/main" val="240742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What is CFD?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25B42D3-F840-43A6-BBA3-9B2DF612C3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236402"/>
              </p:ext>
            </p:extLst>
          </p:nvPr>
        </p:nvGraphicFramePr>
        <p:xfrm>
          <a:off x="3528394" y="2409653"/>
          <a:ext cx="5712571" cy="372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F07994-2E62-4D69-9832-7C89035DB49C}"/>
              </a:ext>
            </a:extLst>
          </p:cNvPr>
          <p:cNvSpPr txBox="1"/>
          <p:nvPr/>
        </p:nvSpPr>
        <p:spPr>
          <a:xfrm>
            <a:off x="3266689" y="3345865"/>
            <a:ext cx="128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Analytical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456BF-7BE0-4232-8DB9-DFCD4424BE6C}"/>
              </a:ext>
            </a:extLst>
          </p:cNvPr>
          <p:cNvSpPr txBox="1"/>
          <p:nvPr/>
        </p:nvSpPr>
        <p:spPr>
          <a:xfrm>
            <a:off x="4155102" y="4571130"/>
            <a:ext cx="156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090F2-5C34-4D6D-AD32-DF679B8DB341}"/>
              </a:ext>
            </a:extLst>
          </p:cNvPr>
          <p:cNvSpPr txBox="1"/>
          <p:nvPr/>
        </p:nvSpPr>
        <p:spPr>
          <a:xfrm>
            <a:off x="5655429" y="5554035"/>
            <a:ext cx="108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5DFD9-3EC7-46FF-91E2-C1D46AD4E82F}"/>
              </a:ext>
            </a:extLst>
          </p:cNvPr>
          <p:cNvSpPr txBox="1"/>
          <p:nvPr/>
        </p:nvSpPr>
        <p:spPr>
          <a:xfrm>
            <a:off x="527767" y="1483636"/>
            <a:ext cx="531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Describes the velocity and pressure fields in the computational 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A18FC-2A30-4BB2-B672-1E55EEBD2EAE}"/>
              </a:ext>
            </a:extLst>
          </p:cNvPr>
          <p:cNvSpPr txBox="1"/>
          <p:nvPr/>
        </p:nvSpPr>
        <p:spPr>
          <a:xfrm>
            <a:off x="5840860" y="1503823"/>
            <a:ext cx="531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Gives the numerical solution of the Navier-Stokes equations</a:t>
            </a:r>
          </a:p>
        </p:txBody>
      </p:sp>
    </p:spTree>
    <p:extLst>
      <p:ext uri="{BB962C8B-B14F-4D97-AF65-F5344CB8AC3E}">
        <p14:creationId xmlns:p14="http://schemas.microsoft.com/office/powerpoint/2010/main" val="309440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Why CFD?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2624BDF-87B3-44B3-B3D1-CCF76A3E91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095765"/>
              </p:ext>
            </p:extLst>
          </p:nvPr>
        </p:nvGraphicFramePr>
        <p:xfrm>
          <a:off x="1203628" y="2143677"/>
          <a:ext cx="9784743" cy="922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A69E06-32CB-4F22-BD88-A1A78352202E}"/>
              </a:ext>
            </a:extLst>
          </p:cNvPr>
          <p:cNvCxnSpPr>
            <a:cxnSpLocks/>
          </p:cNvCxnSpPr>
          <p:nvPr/>
        </p:nvCxnSpPr>
        <p:spPr>
          <a:xfrm>
            <a:off x="8189843" y="2838616"/>
            <a:ext cx="1" cy="518656"/>
          </a:xfrm>
          <a:prstGeom prst="line">
            <a:avLst/>
          </a:prstGeom>
          <a:ln w="38100">
            <a:solidFill>
              <a:srgbClr val="1E6FA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39C121-D1F0-4836-A8AA-66FC3B07931A}"/>
              </a:ext>
            </a:extLst>
          </p:cNvPr>
          <p:cNvCxnSpPr>
            <a:cxnSpLocks/>
          </p:cNvCxnSpPr>
          <p:nvPr/>
        </p:nvCxnSpPr>
        <p:spPr>
          <a:xfrm flipH="1">
            <a:off x="4012406" y="3338220"/>
            <a:ext cx="4177438" cy="0"/>
          </a:xfrm>
          <a:prstGeom prst="line">
            <a:avLst/>
          </a:prstGeom>
          <a:ln w="38100">
            <a:solidFill>
              <a:srgbClr val="1E6FA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9238B-B6BA-4749-A8C7-F5AA93DD1D51}"/>
              </a:ext>
            </a:extLst>
          </p:cNvPr>
          <p:cNvCxnSpPr>
            <a:cxnSpLocks/>
          </p:cNvCxnSpPr>
          <p:nvPr/>
        </p:nvCxnSpPr>
        <p:spPr>
          <a:xfrm flipV="1">
            <a:off x="4012406" y="3041538"/>
            <a:ext cx="0" cy="315734"/>
          </a:xfrm>
          <a:prstGeom prst="straightConnector1">
            <a:avLst/>
          </a:prstGeom>
          <a:ln w="38100">
            <a:solidFill>
              <a:srgbClr val="1E6FA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Content Placeholder 7">
            <a:extLst>
              <a:ext uri="{FF2B5EF4-FFF2-40B4-BE49-F238E27FC236}">
                <a16:creationId xmlns:a16="http://schemas.microsoft.com/office/drawing/2014/main" id="{693983CD-DBE0-47C0-9093-4759E441DC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731831"/>
              </p:ext>
            </p:extLst>
          </p:nvPr>
        </p:nvGraphicFramePr>
        <p:xfrm>
          <a:off x="1267239" y="4561096"/>
          <a:ext cx="7701833" cy="922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A18EB3-D531-4822-AF5B-896D5AC5F96D}"/>
              </a:ext>
            </a:extLst>
          </p:cNvPr>
          <p:cNvCxnSpPr>
            <a:cxnSpLocks/>
          </p:cNvCxnSpPr>
          <p:nvPr/>
        </p:nvCxnSpPr>
        <p:spPr>
          <a:xfrm>
            <a:off x="6135920" y="5272683"/>
            <a:ext cx="1" cy="518656"/>
          </a:xfrm>
          <a:prstGeom prst="line">
            <a:avLst/>
          </a:prstGeom>
          <a:ln w="38100">
            <a:solidFill>
              <a:srgbClr val="1E6FA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525858-7171-4A43-88DB-8C940464599B}"/>
              </a:ext>
            </a:extLst>
          </p:cNvPr>
          <p:cNvCxnSpPr>
            <a:cxnSpLocks/>
          </p:cNvCxnSpPr>
          <p:nvPr/>
        </p:nvCxnSpPr>
        <p:spPr>
          <a:xfrm flipH="1" flipV="1">
            <a:off x="4025824" y="5760553"/>
            <a:ext cx="2110096" cy="19052"/>
          </a:xfrm>
          <a:prstGeom prst="line">
            <a:avLst/>
          </a:prstGeom>
          <a:ln w="38100">
            <a:solidFill>
              <a:srgbClr val="1E6FA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8CC44C-9513-4A51-8A67-37A6E17FA45A}"/>
              </a:ext>
            </a:extLst>
          </p:cNvPr>
          <p:cNvCxnSpPr>
            <a:cxnSpLocks/>
          </p:cNvCxnSpPr>
          <p:nvPr/>
        </p:nvCxnSpPr>
        <p:spPr>
          <a:xfrm flipV="1">
            <a:off x="4025824" y="5460061"/>
            <a:ext cx="0" cy="315734"/>
          </a:xfrm>
          <a:prstGeom prst="straightConnector1">
            <a:avLst/>
          </a:prstGeom>
          <a:ln w="38100">
            <a:solidFill>
              <a:srgbClr val="1E6FAA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CB911C-E424-4A23-B84F-D978FF850085}"/>
              </a:ext>
            </a:extLst>
          </p:cNvPr>
          <p:cNvSpPr txBox="1"/>
          <p:nvPr/>
        </p:nvSpPr>
        <p:spPr>
          <a:xfrm>
            <a:off x="1203628" y="1666516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Without CFD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C0B657-4F25-4662-8C35-19D23E36E339}"/>
              </a:ext>
            </a:extLst>
          </p:cNvPr>
          <p:cNvSpPr txBox="1"/>
          <p:nvPr/>
        </p:nvSpPr>
        <p:spPr>
          <a:xfrm>
            <a:off x="1267239" y="4083935"/>
            <a:ext cx="1336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CFD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4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Design Challenges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CB911C-E424-4A23-B84F-D978FF850085}"/>
              </a:ext>
            </a:extLst>
          </p:cNvPr>
          <p:cNvSpPr txBox="1"/>
          <p:nvPr/>
        </p:nvSpPr>
        <p:spPr>
          <a:xfrm>
            <a:off x="527767" y="1483636"/>
            <a:ext cx="5248553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Choose the best blade count?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Choose the best blade angle?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Determine the optimum housing design?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 cavitation?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Determine pump curves?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A11CF-E6AC-4981-91C6-353F629AC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46" y="2018457"/>
            <a:ext cx="3531421" cy="32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4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 Case – Preprocessing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CB911C-E424-4A23-B84F-D978FF850085}"/>
              </a:ext>
            </a:extLst>
          </p:cNvPr>
          <p:cNvSpPr txBox="1"/>
          <p:nvPr/>
        </p:nvSpPr>
        <p:spPr>
          <a:xfrm>
            <a:off x="527767" y="1483636"/>
            <a:ext cx="49872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Mesh: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Elements: 6.4 million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Duration: 114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Core hours: 30.4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Rotating Zone: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Approach: Multi Reference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for steady-state time dependency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Computationally cheaper than others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86E96D-31E8-4137-B89D-5740BD0497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9" t="12232" r="5199" b="29052"/>
          <a:stretch/>
        </p:blipFill>
        <p:spPr>
          <a:xfrm>
            <a:off x="5387249" y="1483636"/>
            <a:ext cx="7191848" cy="37079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311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 Case – Simulation Set-up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CB911C-E424-4A23-B84F-D978FF850085}"/>
                  </a:ext>
                </a:extLst>
              </p:cNvPr>
              <p:cNvSpPr txBox="1"/>
              <p:nvPr/>
            </p:nvSpPr>
            <p:spPr>
              <a:xfrm>
                <a:off x="527767" y="1483636"/>
                <a:ext cx="4723152" cy="3827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1E6F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Turbulence model: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K-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Predicts well at both, the wall and 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away from it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solidFill>
                      <a:srgbClr val="1E6F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Boundary conditions: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Velocity inlet (Flow rate = 2.61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Pressure outlet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gauge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0 Pa)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 slip wall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b="1" dirty="0">
                    <a:solidFill>
                      <a:srgbClr val="1E6F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dependency: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Steady-state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CB911C-E424-4A23-B84F-D978FF85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67" y="1483636"/>
                <a:ext cx="4723152" cy="3827843"/>
              </a:xfrm>
              <a:prstGeom prst="rect">
                <a:avLst/>
              </a:prstGeom>
              <a:blipFill>
                <a:blip r:embed="rId4"/>
                <a:stretch>
                  <a:fillRect l="-1421" t="-637" r="-388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BED56C-F486-445F-B2F9-01C870D065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911872"/>
              </p:ext>
            </p:extLst>
          </p:nvPr>
        </p:nvGraphicFramePr>
        <p:xfrm>
          <a:off x="5195892" y="1112741"/>
          <a:ext cx="6056271" cy="4632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4" name="Acrobat Document" r:id="rId6" imgW="8143783" imgH="6229350" progId="AcroExch.Document.DC">
                  <p:embed/>
                </p:oleObj>
              </mc:Choice>
              <mc:Fallback>
                <p:oleObj name="Acrobat Document" r:id="rId6" imgW="8143783" imgH="6229350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84BF50D-9EAF-4E1B-884B-25195812E9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5892" y="1112741"/>
                        <a:ext cx="6056271" cy="4632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3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 Case – Postprocessing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BEFAD-B9EE-4E4C-9594-8309D8332880}"/>
              </a:ext>
            </a:extLst>
          </p:cNvPr>
          <p:cNvSpPr txBox="1"/>
          <p:nvPr/>
        </p:nvSpPr>
        <p:spPr>
          <a:xfrm>
            <a:off x="410321" y="1206800"/>
            <a:ext cx="1638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578BA-289B-4E19-A17E-537CFACCEC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" t="1713" r="5566" b="28685"/>
          <a:stretch/>
        </p:blipFill>
        <p:spPr>
          <a:xfrm>
            <a:off x="410321" y="2045247"/>
            <a:ext cx="6254966" cy="3605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DBC31-13A7-4C4B-8AA7-6AAF93A73B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1751" r="40000" b="27003"/>
          <a:stretch/>
        </p:blipFill>
        <p:spPr>
          <a:xfrm>
            <a:off x="7375654" y="2045247"/>
            <a:ext cx="3876509" cy="37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69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1419-0D15-4352-960B-C148B9D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351"/>
          </a:xfrm>
          <a:solidFill>
            <a:srgbClr val="1E6FAA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 Case – Postprocessing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EE4B6-770F-4495-88CD-23512005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27" y="6332748"/>
            <a:ext cx="1879673" cy="487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964063-C2A7-4DDB-A38D-CA581D3A9E99}"/>
              </a:ext>
            </a:extLst>
          </p:cNvPr>
          <p:cNvSpPr txBox="1"/>
          <p:nvPr/>
        </p:nvSpPr>
        <p:spPr>
          <a:xfrm>
            <a:off x="410321" y="1206800"/>
            <a:ext cx="1827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1E6F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F8A1F-0249-4AB0-B436-1C90496D4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t="5926" r="24545" b="32121"/>
          <a:stretch/>
        </p:blipFill>
        <p:spPr>
          <a:xfrm>
            <a:off x="6646260" y="2034145"/>
            <a:ext cx="5135419" cy="3595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C8D3CD-3165-4904-A829-0EDF91CAA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2" t="5522" r="14084" b="32256"/>
          <a:stretch/>
        </p:blipFill>
        <p:spPr>
          <a:xfrm>
            <a:off x="410321" y="2034145"/>
            <a:ext cx="5938981" cy="361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61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625</Words>
  <Application>Microsoft Office PowerPoint</Application>
  <PresentationFormat>Widescreen</PresentationFormat>
  <Paragraphs>164</Paragraphs>
  <Slides>17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Acrobat Document</vt:lpstr>
      <vt:lpstr>How CFD can improve the design process</vt:lpstr>
      <vt:lpstr>  Agenda</vt:lpstr>
      <vt:lpstr>  What is CFD?</vt:lpstr>
      <vt:lpstr>  Why CFD?</vt:lpstr>
      <vt:lpstr>  Design Challenges</vt:lpstr>
      <vt:lpstr>  Test Case – Preprocessing</vt:lpstr>
      <vt:lpstr>  Test Case – Simulation Set-up</vt:lpstr>
      <vt:lpstr>  Test Case – Postprocessing</vt:lpstr>
      <vt:lpstr>  Test Case – Postprocessing</vt:lpstr>
      <vt:lpstr>  Test Case – Postprocessing</vt:lpstr>
      <vt:lpstr>  Test Case – Postprocessing</vt:lpstr>
      <vt:lpstr>  Test Case – Postprocessing</vt:lpstr>
      <vt:lpstr>  Test Case – Pump Curve</vt:lpstr>
      <vt:lpstr>  Test Case – Pump Curve</vt:lpstr>
      <vt:lpstr>  Test Case – Pump Curve</vt:lpstr>
      <vt:lpstr>  Test Case</vt:lpstr>
      <vt:lpstr>  Result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can CFD accelerate pump design</dc:title>
  <dc:creator>Mahmoud Ammar</dc:creator>
  <cp:lastModifiedBy>Mahmoud Ammar</cp:lastModifiedBy>
  <cp:revision>283</cp:revision>
  <dcterms:created xsi:type="dcterms:W3CDTF">2019-02-28T15:42:46Z</dcterms:created>
  <dcterms:modified xsi:type="dcterms:W3CDTF">2019-03-06T14:05:32Z</dcterms:modified>
</cp:coreProperties>
</file>